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29"/>
  </p:notesMasterIdLst>
  <p:sldIdLst>
    <p:sldId id="278" r:id="rId2"/>
    <p:sldId id="285" r:id="rId3"/>
    <p:sldId id="291" r:id="rId4"/>
    <p:sldId id="288" r:id="rId5"/>
    <p:sldId id="286" r:id="rId6"/>
    <p:sldId id="267" r:id="rId7"/>
    <p:sldId id="268" r:id="rId8"/>
    <p:sldId id="271" r:id="rId9"/>
    <p:sldId id="281" r:id="rId10"/>
    <p:sldId id="279" r:id="rId11"/>
    <p:sldId id="280" r:id="rId12"/>
    <p:sldId id="282" r:id="rId13"/>
    <p:sldId id="287" r:id="rId14"/>
    <p:sldId id="259" r:id="rId15"/>
    <p:sldId id="264" r:id="rId16"/>
    <p:sldId id="260" r:id="rId17"/>
    <p:sldId id="276" r:id="rId18"/>
    <p:sldId id="275" r:id="rId19"/>
    <p:sldId id="261" r:id="rId20"/>
    <p:sldId id="262" r:id="rId21"/>
    <p:sldId id="272" r:id="rId22"/>
    <p:sldId id="270" r:id="rId23"/>
    <p:sldId id="277" r:id="rId24"/>
    <p:sldId id="290" r:id="rId25"/>
    <p:sldId id="284" r:id="rId26"/>
    <p:sldId id="274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7"/>
    <p:restoredTop sz="78858"/>
  </p:normalViewPr>
  <p:slideViewPr>
    <p:cSldViewPr snapToGrid="0" snapToObjects="1">
      <p:cViewPr varScale="1">
        <p:scale>
          <a:sx n="90" d="100"/>
          <a:sy n="90" d="100"/>
        </p:scale>
        <p:origin x="1592" y="200"/>
      </p:cViewPr>
      <p:guideLst/>
    </p:cSldViewPr>
  </p:slideViewPr>
  <p:outlineViewPr>
    <p:cViewPr>
      <p:scale>
        <a:sx n="33" d="100"/>
        <a:sy n="33" d="100"/>
      </p:scale>
      <p:origin x="0" y="-445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E6B6CF-58AE-AE4B-87C6-902637038D5C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16105C-52DD-204F-AA96-49FE9F8121DF}">
      <dgm:prSet phldrT="[Text]"/>
      <dgm:spPr/>
      <dgm:t>
        <a:bodyPr/>
        <a:lstStyle/>
        <a:p>
          <a:r>
            <a:rPr lang="en-US" dirty="0" smtClean="0"/>
            <a:t>Assessment</a:t>
          </a:r>
          <a:endParaRPr lang="en-US" dirty="0"/>
        </a:p>
      </dgm:t>
    </dgm:pt>
    <dgm:pt modelId="{03908ED2-5839-854B-BAEB-B7B18E04F3E7}" type="parTrans" cxnId="{E033E635-31CD-3548-B22A-9222E8384454}">
      <dgm:prSet/>
      <dgm:spPr/>
      <dgm:t>
        <a:bodyPr/>
        <a:lstStyle/>
        <a:p>
          <a:endParaRPr lang="en-US"/>
        </a:p>
      </dgm:t>
    </dgm:pt>
    <dgm:pt modelId="{D891B8E0-6881-304E-B204-1CB573E164A3}" type="sibTrans" cxnId="{E033E635-31CD-3548-B22A-9222E8384454}">
      <dgm:prSet/>
      <dgm:spPr/>
      <dgm:t>
        <a:bodyPr/>
        <a:lstStyle/>
        <a:p>
          <a:endParaRPr lang="en-US"/>
        </a:p>
      </dgm:t>
    </dgm:pt>
    <dgm:pt modelId="{A13A65D0-3E08-B345-93C0-69812478D301}">
      <dgm:prSet phldrT="[Text]"/>
      <dgm:spPr/>
      <dgm:t>
        <a:bodyPr/>
        <a:lstStyle/>
        <a:p>
          <a:r>
            <a:rPr lang="en-US" dirty="0" smtClean="0"/>
            <a:t>Cost Evaluation</a:t>
          </a:r>
          <a:endParaRPr lang="en-US" dirty="0"/>
        </a:p>
      </dgm:t>
    </dgm:pt>
    <dgm:pt modelId="{CABD992B-206C-DE4E-B288-FC613E3F9B92}" type="parTrans" cxnId="{EBCC8115-7CD8-0F4C-B1B3-D16533915E3D}">
      <dgm:prSet/>
      <dgm:spPr/>
      <dgm:t>
        <a:bodyPr/>
        <a:lstStyle/>
        <a:p>
          <a:endParaRPr lang="en-US"/>
        </a:p>
      </dgm:t>
    </dgm:pt>
    <dgm:pt modelId="{F54457BE-5263-6444-AD78-187C8F12CB59}" type="sibTrans" cxnId="{EBCC8115-7CD8-0F4C-B1B3-D16533915E3D}">
      <dgm:prSet/>
      <dgm:spPr/>
      <dgm:t>
        <a:bodyPr/>
        <a:lstStyle/>
        <a:p>
          <a:endParaRPr lang="en-US"/>
        </a:p>
      </dgm:t>
    </dgm:pt>
    <dgm:pt modelId="{0B0E812A-B312-D040-8D1F-5D04AF4BBDEF}">
      <dgm:prSet phldrT="[Text]"/>
      <dgm:spPr/>
      <dgm:t>
        <a:bodyPr/>
        <a:lstStyle/>
        <a:p>
          <a:r>
            <a:rPr lang="en-US" dirty="0" smtClean="0"/>
            <a:t>Architecture</a:t>
          </a:r>
          <a:endParaRPr lang="en-US" dirty="0"/>
        </a:p>
      </dgm:t>
    </dgm:pt>
    <dgm:pt modelId="{D2C70DBC-DC18-D149-8729-592FDEEC23FA}" type="parTrans" cxnId="{5605C588-4D90-BB4F-9635-2F6D7DBFA807}">
      <dgm:prSet/>
      <dgm:spPr/>
      <dgm:t>
        <a:bodyPr/>
        <a:lstStyle/>
        <a:p>
          <a:endParaRPr lang="en-US"/>
        </a:p>
      </dgm:t>
    </dgm:pt>
    <dgm:pt modelId="{C5FA1718-BF13-1246-9D2B-8480B9C74385}" type="sibTrans" cxnId="{5605C588-4D90-BB4F-9635-2F6D7DBFA807}">
      <dgm:prSet/>
      <dgm:spPr/>
      <dgm:t>
        <a:bodyPr/>
        <a:lstStyle/>
        <a:p>
          <a:endParaRPr lang="en-US"/>
        </a:p>
      </dgm:t>
    </dgm:pt>
    <dgm:pt modelId="{45F3C016-A037-E747-8179-1F59ABDC20B0}">
      <dgm:prSet phldrT="[Text]"/>
      <dgm:spPr/>
      <dgm:t>
        <a:bodyPr/>
        <a:lstStyle/>
        <a:p>
          <a:r>
            <a:rPr lang="en-US" dirty="0" smtClean="0"/>
            <a:t>Security/Privacy (BAA?)</a:t>
          </a:r>
          <a:endParaRPr lang="en-US" dirty="0"/>
        </a:p>
      </dgm:t>
    </dgm:pt>
    <dgm:pt modelId="{55A3CD1A-6A13-7D48-BA4E-832C0963AAB8}" type="parTrans" cxnId="{D677F85F-E4D6-CD47-ADD1-5E75F9D47CCC}">
      <dgm:prSet/>
      <dgm:spPr/>
      <dgm:t>
        <a:bodyPr/>
        <a:lstStyle/>
        <a:p>
          <a:endParaRPr lang="en-US"/>
        </a:p>
      </dgm:t>
    </dgm:pt>
    <dgm:pt modelId="{7C2491A4-A583-5E49-B918-70F220A98144}" type="sibTrans" cxnId="{D677F85F-E4D6-CD47-ADD1-5E75F9D47CCC}">
      <dgm:prSet/>
      <dgm:spPr/>
      <dgm:t>
        <a:bodyPr/>
        <a:lstStyle/>
        <a:p>
          <a:endParaRPr lang="en-US"/>
        </a:p>
      </dgm:t>
    </dgm:pt>
    <dgm:pt modelId="{D8675A6E-3848-7941-B4D3-CC0F76C15761}">
      <dgm:prSet phldrT="[Text]"/>
      <dgm:spPr/>
      <dgm:t>
        <a:bodyPr/>
        <a:lstStyle/>
        <a:p>
          <a:r>
            <a:rPr lang="en-US" dirty="0" smtClean="0"/>
            <a:t>POC</a:t>
          </a:r>
          <a:endParaRPr lang="en-US" dirty="0"/>
        </a:p>
      </dgm:t>
    </dgm:pt>
    <dgm:pt modelId="{010B3BC4-EA92-C047-A838-2397195B4D50}" type="parTrans" cxnId="{F419B32B-F76A-C240-8CF8-C534094BCEB7}">
      <dgm:prSet/>
      <dgm:spPr/>
      <dgm:t>
        <a:bodyPr/>
        <a:lstStyle/>
        <a:p>
          <a:endParaRPr lang="en-US"/>
        </a:p>
      </dgm:t>
    </dgm:pt>
    <dgm:pt modelId="{8B08A0E1-A47F-294C-A975-35CF1DAEB022}" type="sibTrans" cxnId="{F419B32B-F76A-C240-8CF8-C534094BCEB7}">
      <dgm:prSet/>
      <dgm:spPr/>
      <dgm:t>
        <a:bodyPr/>
        <a:lstStyle/>
        <a:p>
          <a:endParaRPr lang="en-US"/>
        </a:p>
      </dgm:t>
    </dgm:pt>
    <dgm:pt modelId="{4E11125B-E2A6-6D47-B54E-E40C9701E50E}">
      <dgm:prSet phldrT="[Text]"/>
      <dgm:spPr/>
      <dgm:t>
        <a:bodyPr/>
        <a:lstStyle/>
        <a:p>
          <a:r>
            <a:rPr lang="en-US" dirty="0" smtClean="0"/>
            <a:t>Formalized Training</a:t>
          </a:r>
          <a:endParaRPr lang="en-US" dirty="0"/>
        </a:p>
      </dgm:t>
    </dgm:pt>
    <dgm:pt modelId="{22F19573-7B67-5C40-B8EA-4B28E2E7A8F3}" type="parTrans" cxnId="{45589016-57CB-6342-A953-DB77B41FAF33}">
      <dgm:prSet/>
      <dgm:spPr/>
      <dgm:t>
        <a:bodyPr/>
        <a:lstStyle/>
        <a:p>
          <a:endParaRPr lang="en-US"/>
        </a:p>
      </dgm:t>
    </dgm:pt>
    <dgm:pt modelId="{12C5AF33-1319-8F46-B20D-A56E7D54387B}" type="sibTrans" cxnId="{45589016-57CB-6342-A953-DB77B41FAF33}">
      <dgm:prSet/>
      <dgm:spPr/>
      <dgm:t>
        <a:bodyPr/>
        <a:lstStyle/>
        <a:p>
          <a:endParaRPr lang="en-US"/>
        </a:p>
      </dgm:t>
    </dgm:pt>
    <dgm:pt modelId="{3BCE9E0E-6B5B-124A-9759-4073F9210B75}">
      <dgm:prSet phldrT="[Text]"/>
      <dgm:spPr/>
      <dgm:t>
        <a:bodyPr/>
        <a:lstStyle/>
        <a:p>
          <a:r>
            <a:rPr lang="en-US" dirty="0" smtClean="0"/>
            <a:t>MVP</a:t>
          </a:r>
          <a:endParaRPr lang="en-US" dirty="0"/>
        </a:p>
      </dgm:t>
    </dgm:pt>
    <dgm:pt modelId="{B1AC0E87-BD1C-7447-BFC6-6CF164E2537A}" type="parTrans" cxnId="{973E9494-98D7-5F4A-A9CB-F026C8CA1012}">
      <dgm:prSet/>
      <dgm:spPr/>
      <dgm:t>
        <a:bodyPr/>
        <a:lstStyle/>
        <a:p>
          <a:endParaRPr lang="en-US"/>
        </a:p>
      </dgm:t>
    </dgm:pt>
    <dgm:pt modelId="{8A6417A9-3963-AB48-96C9-11795E7B5B8C}" type="sibTrans" cxnId="{973E9494-98D7-5F4A-A9CB-F026C8CA1012}">
      <dgm:prSet/>
      <dgm:spPr/>
      <dgm:t>
        <a:bodyPr/>
        <a:lstStyle/>
        <a:p>
          <a:endParaRPr lang="en-US"/>
        </a:p>
      </dgm:t>
    </dgm:pt>
    <dgm:pt modelId="{5B727977-D5DB-C04A-9BB3-232FAB4C6A67}">
      <dgm:prSet phldrT="[Text]"/>
      <dgm:spPr/>
      <dgm:t>
        <a:bodyPr/>
        <a:lstStyle/>
        <a:p>
          <a:r>
            <a:rPr lang="en-US" dirty="0" smtClean="0"/>
            <a:t>Data Migration</a:t>
          </a:r>
          <a:endParaRPr lang="en-US" dirty="0"/>
        </a:p>
      </dgm:t>
    </dgm:pt>
    <dgm:pt modelId="{F8C15B30-7119-9341-8C6C-CD1C7E3DCD1D}" type="parTrans" cxnId="{18825014-CB1B-1946-8A4A-B86C1AEC7288}">
      <dgm:prSet/>
      <dgm:spPr/>
      <dgm:t>
        <a:bodyPr/>
        <a:lstStyle/>
        <a:p>
          <a:endParaRPr lang="en-US"/>
        </a:p>
      </dgm:t>
    </dgm:pt>
    <dgm:pt modelId="{88541401-E506-F845-BF03-4202A12F78BD}" type="sibTrans" cxnId="{18825014-CB1B-1946-8A4A-B86C1AEC7288}">
      <dgm:prSet/>
      <dgm:spPr/>
      <dgm:t>
        <a:bodyPr/>
        <a:lstStyle/>
        <a:p>
          <a:endParaRPr lang="en-US"/>
        </a:p>
      </dgm:t>
    </dgm:pt>
    <dgm:pt modelId="{E83142ED-F3E0-7B4C-803C-6A656787F50D}">
      <dgm:prSet phldrT="[Text]"/>
      <dgm:spPr/>
      <dgm:t>
        <a:bodyPr/>
        <a:lstStyle/>
        <a:p>
          <a:r>
            <a:rPr lang="en-US" dirty="0" smtClean="0"/>
            <a:t>Sensitivity of data (</a:t>
          </a:r>
          <a:r>
            <a:rPr lang="en-US" dirty="0" err="1" smtClean="0"/>
            <a:t>eg</a:t>
          </a:r>
          <a:r>
            <a:rPr lang="en-US" dirty="0" smtClean="0"/>
            <a:t> PII, </a:t>
          </a:r>
          <a:r>
            <a:rPr lang="en-US" dirty="0" err="1" smtClean="0"/>
            <a:t>etc</a:t>
          </a:r>
          <a:r>
            <a:rPr lang="en-US" dirty="0" smtClean="0"/>
            <a:t>)</a:t>
          </a:r>
          <a:endParaRPr lang="en-US" dirty="0"/>
        </a:p>
      </dgm:t>
    </dgm:pt>
    <dgm:pt modelId="{D32DD71A-97E1-1F40-BCFC-889655E91FB0}" type="parTrans" cxnId="{4F177474-9C3B-8647-833A-CC885426B988}">
      <dgm:prSet/>
      <dgm:spPr/>
      <dgm:t>
        <a:bodyPr/>
        <a:lstStyle/>
        <a:p>
          <a:endParaRPr lang="en-US"/>
        </a:p>
      </dgm:t>
    </dgm:pt>
    <dgm:pt modelId="{62508DFC-EB8E-7E43-8FF7-223DD9F701DE}" type="sibTrans" cxnId="{4F177474-9C3B-8647-833A-CC885426B988}">
      <dgm:prSet/>
      <dgm:spPr/>
      <dgm:t>
        <a:bodyPr/>
        <a:lstStyle/>
        <a:p>
          <a:endParaRPr lang="en-US"/>
        </a:p>
      </dgm:t>
    </dgm:pt>
    <dgm:pt modelId="{6EF1D7F4-2D94-5240-A158-F9E21CE5CA45}">
      <dgm:prSet phldrT="[Text]"/>
      <dgm:spPr/>
      <dgm:t>
        <a:bodyPr/>
        <a:lstStyle/>
        <a:p>
          <a:r>
            <a:rPr lang="en-US" dirty="0" smtClean="0"/>
            <a:t>Application Migration</a:t>
          </a:r>
          <a:endParaRPr lang="en-US" dirty="0"/>
        </a:p>
      </dgm:t>
    </dgm:pt>
    <dgm:pt modelId="{44D37296-125E-F846-AD74-0881B672070F}" type="parTrans" cxnId="{16081430-EAFC-5E42-A307-C65BD31850A1}">
      <dgm:prSet/>
      <dgm:spPr/>
      <dgm:t>
        <a:bodyPr/>
        <a:lstStyle/>
        <a:p>
          <a:endParaRPr lang="en-US"/>
        </a:p>
      </dgm:t>
    </dgm:pt>
    <dgm:pt modelId="{F15705D2-E0CB-EE46-A7C9-A8EBE7CB7EFA}" type="sibTrans" cxnId="{16081430-EAFC-5E42-A307-C65BD31850A1}">
      <dgm:prSet/>
      <dgm:spPr/>
      <dgm:t>
        <a:bodyPr/>
        <a:lstStyle/>
        <a:p>
          <a:endParaRPr lang="en-US"/>
        </a:p>
      </dgm:t>
    </dgm:pt>
    <dgm:pt modelId="{D1BBC33B-DB97-E844-B15E-20FC3287D079}">
      <dgm:prSet phldrT="[Text]"/>
      <dgm:spPr/>
      <dgm:t>
        <a:bodyPr/>
        <a:lstStyle/>
        <a:p>
          <a:r>
            <a:rPr lang="en-US" dirty="0" smtClean="0"/>
            <a:t>Forklift </a:t>
          </a:r>
          <a:r>
            <a:rPr lang="en-US" dirty="0" smtClean="0"/>
            <a:t>Application through </a:t>
          </a:r>
          <a:r>
            <a:rPr lang="en-US" dirty="0" err="1" smtClean="0"/>
            <a:t>envs</a:t>
          </a:r>
          <a:r>
            <a:rPr lang="en-US" dirty="0" smtClean="0"/>
            <a:t> (VM/AMI)</a:t>
          </a:r>
          <a:endParaRPr lang="en-US" dirty="0"/>
        </a:p>
      </dgm:t>
    </dgm:pt>
    <dgm:pt modelId="{7B4F995E-CF10-864E-9146-B7EF030439D9}" type="parTrans" cxnId="{9106D1C8-A835-F040-B35E-1AAC689EB517}">
      <dgm:prSet/>
      <dgm:spPr/>
      <dgm:t>
        <a:bodyPr/>
        <a:lstStyle/>
        <a:p>
          <a:endParaRPr lang="en-US"/>
        </a:p>
      </dgm:t>
    </dgm:pt>
    <dgm:pt modelId="{02EBEB48-250A-0242-A638-A4A6A2A9350F}" type="sibTrans" cxnId="{9106D1C8-A835-F040-B35E-1AAC689EB517}">
      <dgm:prSet/>
      <dgm:spPr/>
      <dgm:t>
        <a:bodyPr/>
        <a:lstStyle/>
        <a:p>
          <a:endParaRPr lang="en-US"/>
        </a:p>
      </dgm:t>
    </dgm:pt>
    <dgm:pt modelId="{9097414B-9B2C-8941-B17A-5D7F6EFD09EC}">
      <dgm:prSet phldrT="[Text]"/>
      <dgm:spPr/>
      <dgm:t>
        <a:bodyPr/>
        <a:lstStyle/>
        <a:p>
          <a:r>
            <a:rPr lang="en-US" dirty="0" smtClean="0"/>
            <a:t>Mitigate </a:t>
          </a:r>
          <a:r>
            <a:rPr lang="en-US" dirty="0" err="1" smtClean="0"/>
            <a:t>on-premise</a:t>
          </a:r>
          <a:r>
            <a:rPr lang="en-US" dirty="0" smtClean="0"/>
            <a:t> dependency conflicts</a:t>
          </a:r>
          <a:endParaRPr lang="en-US" dirty="0"/>
        </a:p>
      </dgm:t>
    </dgm:pt>
    <dgm:pt modelId="{D393C458-FE7F-C543-8D7B-22CC78B1AF2E}" type="parTrans" cxnId="{27B1B998-ADD1-3449-9949-B2515E270375}">
      <dgm:prSet/>
      <dgm:spPr/>
      <dgm:t>
        <a:bodyPr/>
        <a:lstStyle/>
        <a:p>
          <a:endParaRPr lang="en-US"/>
        </a:p>
      </dgm:t>
    </dgm:pt>
    <dgm:pt modelId="{4597F17B-B68E-C048-A048-163B81CF3D57}" type="sibTrans" cxnId="{27B1B998-ADD1-3449-9949-B2515E270375}">
      <dgm:prSet/>
      <dgm:spPr/>
      <dgm:t>
        <a:bodyPr/>
        <a:lstStyle/>
        <a:p>
          <a:endParaRPr lang="en-US"/>
        </a:p>
      </dgm:t>
    </dgm:pt>
    <dgm:pt modelId="{4A8CF4DB-5DFD-E743-97D6-3BD38A07819B}">
      <dgm:prSet phldrT="[Text]"/>
      <dgm:spPr/>
      <dgm:t>
        <a:bodyPr/>
        <a:lstStyle/>
        <a:p>
          <a:r>
            <a:rPr lang="en-US" dirty="0" smtClean="0"/>
            <a:t>Up/Downstream Dependencies</a:t>
          </a:r>
          <a:endParaRPr lang="en-US" dirty="0"/>
        </a:p>
      </dgm:t>
    </dgm:pt>
    <dgm:pt modelId="{B5CCAFFA-6B23-DB4E-AB8E-58EFD965203D}" type="parTrans" cxnId="{40021D90-08A7-9845-B79C-40F7A61E39F9}">
      <dgm:prSet/>
      <dgm:spPr/>
      <dgm:t>
        <a:bodyPr/>
        <a:lstStyle/>
        <a:p>
          <a:endParaRPr lang="en-US"/>
        </a:p>
      </dgm:t>
    </dgm:pt>
    <dgm:pt modelId="{23983653-E86E-0A48-B149-DB47F8C33A07}" type="sibTrans" cxnId="{40021D90-08A7-9845-B79C-40F7A61E39F9}">
      <dgm:prSet/>
      <dgm:spPr/>
      <dgm:t>
        <a:bodyPr/>
        <a:lstStyle/>
        <a:p>
          <a:endParaRPr lang="en-US"/>
        </a:p>
      </dgm:t>
    </dgm:pt>
    <dgm:pt modelId="{067F3499-A404-A942-BCCA-7A8FFEB94526}">
      <dgm:prSet phldrT="[Text]"/>
      <dgm:spPr/>
      <dgm:t>
        <a:bodyPr/>
        <a:lstStyle/>
        <a:p>
          <a:r>
            <a:rPr lang="en-US" dirty="0" smtClean="0"/>
            <a:t>Subnets/VPC Strategy</a:t>
          </a:r>
          <a:endParaRPr lang="en-US" dirty="0"/>
        </a:p>
      </dgm:t>
    </dgm:pt>
    <dgm:pt modelId="{DBD51630-669B-1443-A556-F8552CC2E7A7}" type="parTrans" cxnId="{E58FA0C6-C762-8B4E-A075-6FE75BA0C4FE}">
      <dgm:prSet/>
      <dgm:spPr/>
      <dgm:t>
        <a:bodyPr/>
        <a:lstStyle/>
        <a:p>
          <a:endParaRPr lang="en-US"/>
        </a:p>
      </dgm:t>
    </dgm:pt>
    <dgm:pt modelId="{AABDB388-9D90-044E-9950-0C00A87D37E1}" type="sibTrans" cxnId="{E58FA0C6-C762-8B4E-A075-6FE75BA0C4FE}">
      <dgm:prSet/>
      <dgm:spPr/>
      <dgm:t>
        <a:bodyPr/>
        <a:lstStyle/>
        <a:p>
          <a:endParaRPr lang="en-US"/>
        </a:p>
      </dgm:t>
    </dgm:pt>
    <dgm:pt modelId="{01981EBA-9823-7743-B9DE-1B015436541C}">
      <dgm:prSet phldrT="[Text]"/>
      <dgm:spPr/>
      <dgm:t>
        <a:bodyPr/>
        <a:lstStyle/>
        <a:p>
          <a:r>
            <a:rPr lang="en-US" dirty="0" smtClean="0"/>
            <a:t>Implement early if possible</a:t>
          </a:r>
          <a:endParaRPr lang="en-US" dirty="0"/>
        </a:p>
      </dgm:t>
    </dgm:pt>
    <dgm:pt modelId="{2C6C658E-4F61-0D46-A065-0E17B22411C5}" type="parTrans" cxnId="{BD9F0C37-7F3E-5843-B8C3-20435133C9C0}">
      <dgm:prSet/>
      <dgm:spPr/>
      <dgm:t>
        <a:bodyPr/>
        <a:lstStyle/>
        <a:p>
          <a:endParaRPr lang="en-US"/>
        </a:p>
      </dgm:t>
    </dgm:pt>
    <dgm:pt modelId="{3A2F9110-AE7B-2E43-87DC-294505E773EB}" type="sibTrans" cxnId="{BD9F0C37-7F3E-5843-B8C3-20435133C9C0}">
      <dgm:prSet/>
      <dgm:spPr/>
      <dgm:t>
        <a:bodyPr/>
        <a:lstStyle/>
        <a:p>
          <a:endParaRPr lang="en-US"/>
        </a:p>
      </dgm:t>
    </dgm:pt>
    <dgm:pt modelId="{C09943B1-FA36-C94B-BA8F-7E955658A130}">
      <dgm:prSet phldrT="[Text]"/>
      <dgm:spPr/>
      <dgm:t>
        <a:bodyPr/>
        <a:lstStyle/>
        <a:p>
          <a:r>
            <a:rPr lang="en-US" dirty="0" smtClean="0"/>
            <a:t>VPC configuration</a:t>
          </a:r>
          <a:endParaRPr lang="en-US" dirty="0"/>
        </a:p>
      </dgm:t>
    </dgm:pt>
    <dgm:pt modelId="{F51050D6-9418-EF40-AA1A-FFEC5EDA7691}" type="parTrans" cxnId="{9340B355-E689-4B4B-81E1-6AF44E7704BB}">
      <dgm:prSet/>
      <dgm:spPr/>
      <dgm:t>
        <a:bodyPr/>
        <a:lstStyle/>
        <a:p>
          <a:endParaRPr lang="en-US"/>
        </a:p>
      </dgm:t>
    </dgm:pt>
    <dgm:pt modelId="{98CF54C4-A5DD-7740-9766-916E5CC44B09}" type="sibTrans" cxnId="{9340B355-E689-4B4B-81E1-6AF44E7704BB}">
      <dgm:prSet/>
      <dgm:spPr/>
      <dgm:t>
        <a:bodyPr/>
        <a:lstStyle/>
        <a:p>
          <a:endParaRPr lang="en-US"/>
        </a:p>
      </dgm:t>
    </dgm:pt>
    <dgm:pt modelId="{1439AFE7-E87D-5349-9C3D-80419286D8B3}">
      <dgm:prSet phldrT="[Text]"/>
      <dgm:spPr/>
      <dgm:t>
        <a:bodyPr/>
        <a:lstStyle/>
        <a:p>
          <a:r>
            <a:rPr lang="en-US" dirty="0" smtClean="0"/>
            <a:t>Security Groups</a:t>
          </a:r>
          <a:endParaRPr lang="en-US" dirty="0"/>
        </a:p>
      </dgm:t>
    </dgm:pt>
    <dgm:pt modelId="{AB5E6A81-FD5F-BC4A-87D8-5E296371919B}" type="parTrans" cxnId="{AEA05183-29D1-F840-8E63-0D49E2367558}">
      <dgm:prSet/>
      <dgm:spPr/>
      <dgm:t>
        <a:bodyPr/>
        <a:lstStyle/>
        <a:p>
          <a:endParaRPr lang="en-US"/>
        </a:p>
      </dgm:t>
    </dgm:pt>
    <dgm:pt modelId="{1F14B2FD-9A22-D947-849F-2D193D194959}" type="sibTrans" cxnId="{AEA05183-29D1-F840-8E63-0D49E2367558}">
      <dgm:prSet/>
      <dgm:spPr/>
      <dgm:t>
        <a:bodyPr/>
        <a:lstStyle/>
        <a:p>
          <a:endParaRPr lang="en-US"/>
        </a:p>
      </dgm:t>
    </dgm:pt>
    <dgm:pt modelId="{3CD24DE7-4B95-C948-B516-82A78059C290}">
      <dgm:prSet phldrT="[Text]"/>
      <dgm:spPr/>
      <dgm:t>
        <a:bodyPr/>
        <a:lstStyle/>
        <a:p>
          <a:r>
            <a:rPr lang="en-US" dirty="0" smtClean="0"/>
            <a:t>DNS</a:t>
          </a:r>
          <a:endParaRPr lang="en-US" dirty="0"/>
        </a:p>
      </dgm:t>
    </dgm:pt>
    <dgm:pt modelId="{C1976923-01AA-E54C-A132-F0D1AEF4C828}" type="parTrans" cxnId="{978A62F1-2CDD-4643-98ED-A5FDEF96A01E}">
      <dgm:prSet/>
      <dgm:spPr/>
      <dgm:t>
        <a:bodyPr/>
        <a:lstStyle/>
        <a:p>
          <a:endParaRPr lang="en-US"/>
        </a:p>
      </dgm:t>
    </dgm:pt>
    <dgm:pt modelId="{BCE40498-FA39-F34F-B740-F006765D9FAE}" type="sibTrans" cxnId="{978A62F1-2CDD-4643-98ED-A5FDEF96A01E}">
      <dgm:prSet/>
      <dgm:spPr/>
      <dgm:t>
        <a:bodyPr/>
        <a:lstStyle/>
        <a:p>
          <a:endParaRPr lang="en-US"/>
        </a:p>
      </dgm:t>
    </dgm:pt>
    <dgm:pt modelId="{1A36A823-9CFE-1048-A5AE-3827E334DFD9}">
      <dgm:prSet phldrT="[Text]"/>
      <dgm:spPr/>
      <dgm:t>
        <a:bodyPr/>
        <a:lstStyle/>
        <a:p>
          <a:r>
            <a:rPr lang="en-US" dirty="0" smtClean="0"/>
            <a:t>Data migration services</a:t>
          </a:r>
          <a:endParaRPr lang="en-US" dirty="0"/>
        </a:p>
      </dgm:t>
    </dgm:pt>
    <dgm:pt modelId="{08741A66-BDBB-3343-BE03-A40685A5527C}" type="parTrans" cxnId="{AAF7D7F9-DE1B-8B42-8907-6FA3B9D14FD8}">
      <dgm:prSet/>
      <dgm:spPr/>
      <dgm:t>
        <a:bodyPr/>
        <a:lstStyle/>
        <a:p>
          <a:endParaRPr lang="en-US"/>
        </a:p>
      </dgm:t>
    </dgm:pt>
    <dgm:pt modelId="{BB10F207-F78D-6C45-84E0-7873C743BF1A}" type="sibTrans" cxnId="{AAF7D7F9-DE1B-8B42-8907-6FA3B9D14FD8}">
      <dgm:prSet/>
      <dgm:spPr/>
      <dgm:t>
        <a:bodyPr/>
        <a:lstStyle/>
        <a:p>
          <a:endParaRPr lang="en-US"/>
        </a:p>
      </dgm:t>
    </dgm:pt>
    <dgm:pt modelId="{AFF4B57B-43A0-4B4B-9610-2A88D4F3D3DD}">
      <dgm:prSet phldrT="[Text]"/>
      <dgm:spPr/>
      <dgm:t>
        <a:bodyPr/>
        <a:lstStyle/>
        <a:p>
          <a:r>
            <a:rPr lang="en-US" dirty="0" smtClean="0"/>
            <a:t>Evaluate Storage Options</a:t>
          </a:r>
          <a:endParaRPr lang="en-US" dirty="0"/>
        </a:p>
      </dgm:t>
    </dgm:pt>
    <dgm:pt modelId="{A8F4CD1B-B41F-1640-AFB3-F61E99B57596}" type="parTrans" cxnId="{DAE1A017-E885-CB4C-A54F-FE62BEF96835}">
      <dgm:prSet/>
      <dgm:spPr/>
      <dgm:t>
        <a:bodyPr/>
        <a:lstStyle/>
        <a:p>
          <a:endParaRPr lang="en-US"/>
        </a:p>
      </dgm:t>
    </dgm:pt>
    <dgm:pt modelId="{3D380929-7A75-9A46-B243-520795E419AE}" type="sibTrans" cxnId="{DAE1A017-E885-CB4C-A54F-FE62BEF96835}">
      <dgm:prSet/>
      <dgm:spPr/>
      <dgm:t>
        <a:bodyPr/>
        <a:lstStyle/>
        <a:p>
          <a:endParaRPr lang="en-US"/>
        </a:p>
      </dgm:t>
    </dgm:pt>
    <dgm:pt modelId="{94BF3456-F8B4-C94B-B3CA-396075DCD114}">
      <dgm:prSet phldrT="[Text]"/>
      <dgm:spPr/>
      <dgm:t>
        <a:bodyPr/>
        <a:lstStyle/>
        <a:p>
          <a:r>
            <a:rPr lang="en-US" dirty="0" smtClean="0"/>
            <a:t>Privacy &amp; Compliance</a:t>
          </a:r>
          <a:endParaRPr lang="en-US" dirty="0"/>
        </a:p>
      </dgm:t>
    </dgm:pt>
    <dgm:pt modelId="{42F4B319-1203-6B47-A2BE-3F3B87F8BA54}" type="parTrans" cxnId="{E1B454AF-E0D1-5943-89DF-FC464B686145}">
      <dgm:prSet/>
      <dgm:spPr/>
      <dgm:t>
        <a:bodyPr/>
        <a:lstStyle/>
        <a:p>
          <a:endParaRPr lang="en-US"/>
        </a:p>
      </dgm:t>
    </dgm:pt>
    <dgm:pt modelId="{A473A65E-C43D-AE4C-B9B5-2080039DFE40}" type="sibTrans" cxnId="{E1B454AF-E0D1-5943-89DF-FC464B686145}">
      <dgm:prSet/>
      <dgm:spPr/>
      <dgm:t>
        <a:bodyPr/>
        <a:lstStyle/>
        <a:p>
          <a:endParaRPr lang="en-US"/>
        </a:p>
      </dgm:t>
    </dgm:pt>
    <dgm:pt modelId="{E4F98ED4-0ED4-B848-8F6A-6F138D2BBE5D}">
      <dgm:prSet phldrT="[Text]"/>
      <dgm:spPr/>
      <dgm:t>
        <a:bodyPr/>
        <a:lstStyle/>
        <a:p>
          <a:r>
            <a:rPr lang="en-US" dirty="0" smtClean="0"/>
            <a:t>Basic Testing</a:t>
          </a:r>
          <a:endParaRPr lang="en-US" dirty="0"/>
        </a:p>
      </dgm:t>
    </dgm:pt>
    <dgm:pt modelId="{0A5C700B-A274-6D43-ABE9-6357055C94D5}" type="parTrans" cxnId="{2178E93C-05F4-4641-B832-275DDB48EA03}">
      <dgm:prSet/>
      <dgm:spPr/>
    </dgm:pt>
    <dgm:pt modelId="{A62D0A60-41E0-AE46-9FF2-DC8FC47CC1AD}" type="sibTrans" cxnId="{2178E93C-05F4-4641-B832-275DDB48EA03}">
      <dgm:prSet/>
      <dgm:spPr/>
    </dgm:pt>
    <dgm:pt modelId="{D778B3AF-D2D1-BB46-B5C6-CB116F34B0A9}" type="pres">
      <dgm:prSet presAssocID="{B3E6B6CF-58AE-AE4B-87C6-902637038D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D5056B-2D3F-CA4B-8BEA-0E67E91B81D7}" type="pres">
      <dgm:prSet presAssocID="{F416105C-52DD-204F-AA96-49FE9F8121DF}" presName="composite" presStyleCnt="0"/>
      <dgm:spPr/>
    </dgm:pt>
    <dgm:pt modelId="{26BB2573-6E3B-744D-9B1F-DAE95530A0CD}" type="pres">
      <dgm:prSet presAssocID="{F416105C-52DD-204F-AA96-49FE9F8121DF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E5D51D-F719-444F-ACB9-DD90F2A7CB3E}" type="pres">
      <dgm:prSet presAssocID="{F416105C-52DD-204F-AA96-49FE9F8121DF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B489A7-4674-694E-8BC7-AECF4E44F01E}" type="pres">
      <dgm:prSet presAssocID="{D891B8E0-6881-304E-B204-1CB573E164A3}" presName="space" presStyleCnt="0"/>
      <dgm:spPr/>
    </dgm:pt>
    <dgm:pt modelId="{B74F751E-E135-4448-8EA7-397067E0BFE8}" type="pres">
      <dgm:prSet presAssocID="{D8675A6E-3848-7941-B4D3-CC0F76C15761}" presName="composite" presStyleCnt="0"/>
      <dgm:spPr/>
    </dgm:pt>
    <dgm:pt modelId="{1CD4B21A-6042-8241-809A-933B901DA765}" type="pres">
      <dgm:prSet presAssocID="{D8675A6E-3848-7941-B4D3-CC0F76C1576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536ED-7CC6-F240-8981-B1DC0D799741}" type="pres">
      <dgm:prSet presAssocID="{D8675A6E-3848-7941-B4D3-CC0F76C1576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6D792D-9F26-B24B-AD54-8502C0B14C57}" type="pres">
      <dgm:prSet presAssocID="{8B08A0E1-A47F-294C-A975-35CF1DAEB022}" presName="space" presStyleCnt="0"/>
      <dgm:spPr/>
    </dgm:pt>
    <dgm:pt modelId="{1D6D802C-DF9C-A449-804D-D099C9DF82F1}" type="pres">
      <dgm:prSet presAssocID="{5B727977-D5DB-C04A-9BB3-232FAB4C6A67}" presName="composite" presStyleCnt="0"/>
      <dgm:spPr/>
    </dgm:pt>
    <dgm:pt modelId="{5B5813CB-0BC0-0E4C-BC4D-11A1CB932C19}" type="pres">
      <dgm:prSet presAssocID="{5B727977-D5DB-C04A-9BB3-232FAB4C6A6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168317-52E2-F244-8D4E-9B6829CB95EF}" type="pres">
      <dgm:prSet presAssocID="{5B727977-D5DB-C04A-9BB3-232FAB4C6A67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CF6BB3-4B75-AE49-A914-9B6F5CDBC3D8}" type="pres">
      <dgm:prSet presAssocID="{88541401-E506-F845-BF03-4202A12F78BD}" presName="space" presStyleCnt="0"/>
      <dgm:spPr/>
    </dgm:pt>
    <dgm:pt modelId="{0AE7E10E-12AD-7643-A695-1CD25E607A4E}" type="pres">
      <dgm:prSet presAssocID="{6EF1D7F4-2D94-5240-A158-F9E21CE5CA45}" presName="composite" presStyleCnt="0"/>
      <dgm:spPr/>
    </dgm:pt>
    <dgm:pt modelId="{A94A6D68-92BF-A544-9623-86B0495617FD}" type="pres">
      <dgm:prSet presAssocID="{6EF1D7F4-2D94-5240-A158-F9E21CE5CA45}" presName="parTx" presStyleLbl="alignNode1" presStyleIdx="3" presStyleCnt="4" custScaleY="9975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C24E43-F692-924C-847B-0138E33F99C3}" type="pres">
      <dgm:prSet presAssocID="{6EF1D7F4-2D94-5240-A158-F9E21CE5CA45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D1E2A9-BB76-764A-9C6B-3168C1CC4E17}" type="presOf" srcId="{3BCE9E0E-6B5B-124A-9759-4073F9210B75}" destId="{557536ED-7CC6-F240-8981-B1DC0D799741}" srcOrd="0" destOrd="1" presId="urn:microsoft.com/office/officeart/2005/8/layout/hList1"/>
    <dgm:cxn modelId="{EBCC8115-7CD8-0F4C-B1B3-D16533915E3D}" srcId="{F416105C-52DD-204F-AA96-49FE9F8121DF}" destId="{A13A65D0-3E08-B345-93C0-69812478D301}" srcOrd="0" destOrd="0" parTransId="{CABD992B-206C-DE4E-B288-FC613E3F9B92}" sibTransId="{F54457BE-5263-6444-AD78-187C8F12CB59}"/>
    <dgm:cxn modelId="{AAF7D7F9-DE1B-8B42-8907-6FA3B9D14FD8}" srcId="{5B727977-D5DB-C04A-9BB3-232FAB4C6A67}" destId="{1A36A823-9CFE-1048-A5AE-3827E334DFD9}" srcOrd="4" destOrd="0" parTransId="{08741A66-BDBB-3343-BE03-A40685A5527C}" sibTransId="{BB10F207-F78D-6C45-84E0-7873C743BF1A}"/>
    <dgm:cxn modelId="{9106D1C8-A835-F040-B35E-1AAC689EB517}" srcId="{6EF1D7F4-2D94-5240-A158-F9E21CE5CA45}" destId="{D1BBC33B-DB97-E844-B15E-20FC3287D079}" srcOrd="0" destOrd="0" parTransId="{7B4F995E-CF10-864E-9146-B7EF030439D9}" sibTransId="{02EBEB48-250A-0242-A638-A4A6A2A9350F}"/>
    <dgm:cxn modelId="{16081430-EAFC-5E42-A307-C65BD31850A1}" srcId="{B3E6B6CF-58AE-AE4B-87C6-902637038D5C}" destId="{6EF1D7F4-2D94-5240-A158-F9E21CE5CA45}" srcOrd="3" destOrd="0" parTransId="{44D37296-125E-F846-AD74-0881B672070F}" sibTransId="{F15705D2-E0CB-EE46-A7C9-A8EBE7CB7EFA}"/>
    <dgm:cxn modelId="{BD9F0C37-7F3E-5843-B8C3-20435133C9C0}" srcId="{5B727977-D5DB-C04A-9BB3-232FAB4C6A67}" destId="{01981EBA-9823-7743-B9DE-1B015436541C}" srcOrd="3" destOrd="0" parTransId="{2C6C658E-4F61-0D46-A065-0E17B22411C5}" sibTransId="{3A2F9110-AE7B-2E43-87DC-294505E773EB}"/>
    <dgm:cxn modelId="{668AC7B0-2598-7E40-A17F-ED342E641FD9}" type="presOf" srcId="{1A36A823-9CFE-1048-A5AE-3827E334DFD9}" destId="{C5168317-52E2-F244-8D4E-9B6829CB95EF}" srcOrd="0" destOrd="4" presId="urn:microsoft.com/office/officeart/2005/8/layout/hList1"/>
    <dgm:cxn modelId="{E033E635-31CD-3548-B22A-9222E8384454}" srcId="{B3E6B6CF-58AE-AE4B-87C6-902637038D5C}" destId="{F416105C-52DD-204F-AA96-49FE9F8121DF}" srcOrd="0" destOrd="0" parTransId="{03908ED2-5839-854B-BAEB-B7B18E04F3E7}" sibTransId="{D891B8E0-6881-304E-B204-1CB573E164A3}"/>
    <dgm:cxn modelId="{E2EB2178-CED3-3F4E-824D-0FAF42BD325F}" type="presOf" srcId="{4A8CF4DB-5DFD-E743-97D6-3BD38A07819B}" destId="{9CE5D51D-F719-444F-ACB9-DD90F2A7CB3E}" srcOrd="0" destOrd="3" presId="urn:microsoft.com/office/officeart/2005/8/layout/hList1"/>
    <dgm:cxn modelId="{FC979346-2EA4-0542-A05A-3D17A3B46A4D}" type="presOf" srcId="{4E11125B-E2A6-6D47-B54E-E40C9701E50E}" destId="{557536ED-7CC6-F240-8981-B1DC0D799741}" srcOrd="0" destOrd="0" presId="urn:microsoft.com/office/officeart/2005/8/layout/hList1"/>
    <dgm:cxn modelId="{38D18AE2-CC6F-F849-8EE3-38FA28D07E5A}" type="presOf" srcId="{067F3499-A404-A942-BCCA-7A8FFEB94526}" destId="{9CE5D51D-F719-444F-ACB9-DD90F2A7CB3E}" srcOrd="0" destOrd="2" presId="urn:microsoft.com/office/officeart/2005/8/layout/hList1"/>
    <dgm:cxn modelId="{D677F85F-E4D6-CD47-ADD1-5E75F9D47CCC}" srcId="{F416105C-52DD-204F-AA96-49FE9F8121DF}" destId="{45F3C016-A037-E747-8179-1F59ABDC20B0}" srcOrd="4" destOrd="0" parTransId="{55A3CD1A-6A13-7D48-BA4E-832C0963AAB8}" sibTransId="{7C2491A4-A583-5E49-B918-70F220A98144}"/>
    <dgm:cxn modelId="{9340B355-E689-4B4B-81E1-6AF44E7704BB}" srcId="{6EF1D7F4-2D94-5240-A158-F9E21CE5CA45}" destId="{C09943B1-FA36-C94B-BA8F-7E955658A130}" srcOrd="1" destOrd="0" parTransId="{F51050D6-9418-EF40-AA1A-FFEC5EDA7691}" sibTransId="{98CF54C4-A5DD-7740-9766-916E5CC44B09}"/>
    <dgm:cxn modelId="{4F177474-9C3B-8647-833A-CC885426B988}" srcId="{5B727977-D5DB-C04A-9BB3-232FAB4C6A67}" destId="{E83142ED-F3E0-7B4C-803C-6A656787F50D}" srcOrd="0" destOrd="0" parTransId="{D32DD71A-97E1-1F40-BCFC-889655E91FB0}" sibTransId="{62508DFC-EB8E-7E43-8FF7-223DD9F701DE}"/>
    <dgm:cxn modelId="{F419B32B-F76A-C240-8CF8-C534094BCEB7}" srcId="{B3E6B6CF-58AE-AE4B-87C6-902637038D5C}" destId="{D8675A6E-3848-7941-B4D3-CC0F76C15761}" srcOrd="1" destOrd="0" parTransId="{010B3BC4-EA92-C047-A838-2397195B4D50}" sibTransId="{8B08A0E1-A47F-294C-A975-35CF1DAEB022}"/>
    <dgm:cxn modelId="{A58D0B4A-4A73-0648-89BD-E96206A18AA6}" type="presOf" srcId="{01981EBA-9823-7743-B9DE-1B015436541C}" destId="{C5168317-52E2-F244-8D4E-9B6829CB95EF}" srcOrd="0" destOrd="3" presId="urn:microsoft.com/office/officeart/2005/8/layout/hList1"/>
    <dgm:cxn modelId="{59435758-FD14-9448-8908-E7D93EE7F132}" type="presOf" srcId="{D8675A6E-3848-7941-B4D3-CC0F76C15761}" destId="{1CD4B21A-6042-8241-809A-933B901DA765}" srcOrd="0" destOrd="0" presId="urn:microsoft.com/office/officeart/2005/8/layout/hList1"/>
    <dgm:cxn modelId="{D27F2628-CA06-ED4A-A1F5-A2DB08E05BEA}" type="presOf" srcId="{C09943B1-FA36-C94B-BA8F-7E955658A130}" destId="{E7C24E43-F692-924C-847B-0138E33F99C3}" srcOrd="0" destOrd="1" presId="urn:microsoft.com/office/officeart/2005/8/layout/hList1"/>
    <dgm:cxn modelId="{27B1B998-ADD1-3449-9949-B2515E270375}" srcId="{6EF1D7F4-2D94-5240-A158-F9E21CE5CA45}" destId="{9097414B-9B2C-8941-B17A-5D7F6EFD09EC}" srcOrd="3" destOrd="0" parTransId="{D393C458-FE7F-C543-8D7B-22CC78B1AF2E}" sibTransId="{4597F17B-B68E-C048-A048-163B81CF3D57}"/>
    <dgm:cxn modelId="{125A2C1C-8FFA-E34B-B75D-31F50AD01E07}" type="presOf" srcId="{F416105C-52DD-204F-AA96-49FE9F8121DF}" destId="{26BB2573-6E3B-744D-9B1F-DAE95530A0CD}" srcOrd="0" destOrd="0" presId="urn:microsoft.com/office/officeart/2005/8/layout/hList1"/>
    <dgm:cxn modelId="{2219B507-2ACA-ED47-82A2-AD98FA4127B4}" type="presOf" srcId="{0B0E812A-B312-D040-8D1F-5D04AF4BBDEF}" destId="{9CE5D51D-F719-444F-ACB9-DD90F2A7CB3E}" srcOrd="0" destOrd="1" presId="urn:microsoft.com/office/officeart/2005/8/layout/hList1"/>
    <dgm:cxn modelId="{45589016-57CB-6342-A953-DB77B41FAF33}" srcId="{D8675A6E-3848-7941-B4D3-CC0F76C15761}" destId="{4E11125B-E2A6-6D47-B54E-E40C9701E50E}" srcOrd="0" destOrd="0" parTransId="{22F19573-7B67-5C40-B8EA-4B28E2E7A8F3}" sibTransId="{12C5AF33-1319-8F46-B20D-A56E7D54387B}"/>
    <dgm:cxn modelId="{D8303A00-FC4E-5142-A08A-72EA3E2FD7E6}" type="presOf" srcId="{94BF3456-F8B4-C94B-B3CA-396075DCD114}" destId="{C5168317-52E2-F244-8D4E-9B6829CB95EF}" srcOrd="0" destOrd="1" presId="urn:microsoft.com/office/officeart/2005/8/layout/hList1"/>
    <dgm:cxn modelId="{42301BEF-62AF-BE46-BD4B-5A240DB063AB}" type="presOf" srcId="{A13A65D0-3E08-B345-93C0-69812478D301}" destId="{9CE5D51D-F719-444F-ACB9-DD90F2A7CB3E}" srcOrd="0" destOrd="0" presId="urn:microsoft.com/office/officeart/2005/8/layout/hList1"/>
    <dgm:cxn modelId="{6CD77714-D929-0C46-B679-A1F8683FC130}" type="presOf" srcId="{B3E6B6CF-58AE-AE4B-87C6-902637038D5C}" destId="{D778B3AF-D2D1-BB46-B5C6-CB116F34B0A9}" srcOrd="0" destOrd="0" presId="urn:microsoft.com/office/officeart/2005/8/layout/hList1"/>
    <dgm:cxn modelId="{86E3D839-9D01-E04B-A938-5AF69F4C89A6}" type="presOf" srcId="{45F3C016-A037-E747-8179-1F59ABDC20B0}" destId="{9CE5D51D-F719-444F-ACB9-DD90F2A7CB3E}" srcOrd="0" destOrd="4" presId="urn:microsoft.com/office/officeart/2005/8/layout/hList1"/>
    <dgm:cxn modelId="{F19036D7-4E5D-1844-A99C-1BD4824CDDE9}" type="presOf" srcId="{D1BBC33B-DB97-E844-B15E-20FC3287D079}" destId="{E7C24E43-F692-924C-847B-0138E33F99C3}" srcOrd="0" destOrd="0" presId="urn:microsoft.com/office/officeart/2005/8/layout/hList1"/>
    <dgm:cxn modelId="{5605C588-4D90-BB4F-9635-2F6D7DBFA807}" srcId="{F416105C-52DD-204F-AA96-49FE9F8121DF}" destId="{0B0E812A-B312-D040-8D1F-5D04AF4BBDEF}" srcOrd="1" destOrd="0" parTransId="{D2C70DBC-DC18-D149-8729-592FDEEC23FA}" sibTransId="{C5FA1718-BF13-1246-9D2B-8480B9C74385}"/>
    <dgm:cxn modelId="{973E9494-98D7-5F4A-A9CB-F026C8CA1012}" srcId="{D8675A6E-3848-7941-B4D3-CC0F76C15761}" destId="{3BCE9E0E-6B5B-124A-9759-4073F9210B75}" srcOrd="1" destOrd="0" parTransId="{B1AC0E87-BD1C-7447-BFC6-6CF164E2537A}" sibTransId="{8A6417A9-3963-AB48-96C9-11795E7B5B8C}"/>
    <dgm:cxn modelId="{AB77BFA5-363C-4F4B-A2FF-2FA469634021}" type="presOf" srcId="{3CD24DE7-4B95-C948-B516-82A78059C290}" destId="{E7C24E43-F692-924C-847B-0138E33F99C3}" srcOrd="0" destOrd="4" presId="urn:microsoft.com/office/officeart/2005/8/layout/hList1"/>
    <dgm:cxn modelId="{61C7684D-7F9A-4D40-8D64-49A03AF9C7A9}" type="presOf" srcId="{5B727977-D5DB-C04A-9BB3-232FAB4C6A67}" destId="{5B5813CB-0BC0-0E4C-BC4D-11A1CB932C19}" srcOrd="0" destOrd="0" presId="urn:microsoft.com/office/officeart/2005/8/layout/hList1"/>
    <dgm:cxn modelId="{506E9F65-6BF2-5D4F-B115-AE62989308AB}" type="presOf" srcId="{AFF4B57B-43A0-4B4B-9610-2A88D4F3D3DD}" destId="{C5168317-52E2-F244-8D4E-9B6829CB95EF}" srcOrd="0" destOrd="2" presId="urn:microsoft.com/office/officeart/2005/8/layout/hList1"/>
    <dgm:cxn modelId="{E1B454AF-E0D1-5943-89DF-FC464B686145}" srcId="{5B727977-D5DB-C04A-9BB3-232FAB4C6A67}" destId="{94BF3456-F8B4-C94B-B3CA-396075DCD114}" srcOrd="1" destOrd="0" parTransId="{42F4B319-1203-6B47-A2BE-3F3B87F8BA54}" sibTransId="{A473A65E-C43D-AE4C-B9B5-2080039DFE40}"/>
    <dgm:cxn modelId="{54C738C9-E202-384F-99E9-C133406AD926}" type="presOf" srcId="{6EF1D7F4-2D94-5240-A158-F9E21CE5CA45}" destId="{A94A6D68-92BF-A544-9623-86B0495617FD}" srcOrd="0" destOrd="0" presId="urn:microsoft.com/office/officeart/2005/8/layout/hList1"/>
    <dgm:cxn modelId="{6678F04A-8397-A74B-BF8A-6E03F101D0A0}" type="presOf" srcId="{E4F98ED4-0ED4-B848-8F6A-6F138D2BBE5D}" destId="{557536ED-7CC6-F240-8981-B1DC0D799741}" srcOrd="0" destOrd="2" presId="urn:microsoft.com/office/officeart/2005/8/layout/hList1"/>
    <dgm:cxn modelId="{F4427275-1391-2243-99FD-12DADFA38DE6}" type="presOf" srcId="{1439AFE7-E87D-5349-9C3D-80419286D8B3}" destId="{E7C24E43-F692-924C-847B-0138E33F99C3}" srcOrd="0" destOrd="2" presId="urn:microsoft.com/office/officeart/2005/8/layout/hList1"/>
    <dgm:cxn modelId="{E58FA0C6-C762-8B4E-A075-6FE75BA0C4FE}" srcId="{F416105C-52DD-204F-AA96-49FE9F8121DF}" destId="{067F3499-A404-A942-BCCA-7A8FFEB94526}" srcOrd="2" destOrd="0" parTransId="{DBD51630-669B-1443-A556-F8552CC2E7A7}" sibTransId="{AABDB388-9D90-044E-9950-0C00A87D37E1}"/>
    <dgm:cxn modelId="{AEA05183-29D1-F840-8E63-0D49E2367558}" srcId="{6EF1D7F4-2D94-5240-A158-F9E21CE5CA45}" destId="{1439AFE7-E87D-5349-9C3D-80419286D8B3}" srcOrd="2" destOrd="0" parTransId="{AB5E6A81-FD5F-BC4A-87D8-5E296371919B}" sibTransId="{1F14B2FD-9A22-D947-849F-2D193D194959}"/>
    <dgm:cxn modelId="{DAE1A017-E885-CB4C-A54F-FE62BEF96835}" srcId="{5B727977-D5DB-C04A-9BB3-232FAB4C6A67}" destId="{AFF4B57B-43A0-4B4B-9610-2A88D4F3D3DD}" srcOrd="2" destOrd="0" parTransId="{A8F4CD1B-B41F-1640-AFB3-F61E99B57596}" sibTransId="{3D380929-7A75-9A46-B243-520795E419AE}"/>
    <dgm:cxn modelId="{18825014-CB1B-1946-8A4A-B86C1AEC7288}" srcId="{B3E6B6CF-58AE-AE4B-87C6-902637038D5C}" destId="{5B727977-D5DB-C04A-9BB3-232FAB4C6A67}" srcOrd="2" destOrd="0" parTransId="{F8C15B30-7119-9341-8C6C-CD1C7E3DCD1D}" sibTransId="{88541401-E506-F845-BF03-4202A12F78BD}"/>
    <dgm:cxn modelId="{F9C7023D-5550-5448-AA95-B0DCBDB1E48C}" type="presOf" srcId="{E83142ED-F3E0-7B4C-803C-6A656787F50D}" destId="{C5168317-52E2-F244-8D4E-9B6829CB95EF}" srcOrd="0" destOrd="0" presId="urn:microsoft.com/office/officeart/2005/8/layout/hList1"/>
    <dgm:cxn modelId="{0B61FD72-B82C-4640-BFFC-3265094386A4}" type="presOf" srcId="{9097414B-9B2C-8941-B17A-5D7F6EFD09EC}" destId="{E7C24E43-F692-924C-847B-0138E33F99C3}" srcOrd="0" destOrd="3" presId="urn:microsoft.com/office/officeart/2005/8/layout/hList1"/>
    <dgm:cxn modelId="{978A62F1-2CDD-4643-98ED-A5FDEF96A01E}" srcId="{6EF1D7F4-2D94-5240-A158-F9E21CE5CA45}" destId="{3CD24DE7-4B95-C948-B516-82A78059C290}" srcOrd="4" destOrd="0" parTransId="{C1976923-01AA-E54C-A132-F0D1AEF4C828}" sibTransId="{BCE40498-FA39-F34F-B740-F006765D9FAE}"/>
    <dgm:cxn modelId="{40021D90-08A7-9845-B79C-40F7A61E39F9}" srcId="{F416105C-52DD-204F-AA96-49FE9F8121DF}" destId="{4A8CF4DB-5DFD-E743-97D6-3BD38A07819B}" srcOrd="3" destOrd="0" parTransId="{B5CCAFFA-6B23-DB4E-AB8E-58EFD965203D}" sibTransId="{23983653-E86E-0A48-B149-DB47F8C33A07}"/>
    <dgm:cxn modelId="{2178E93C-05F4-4641-B832-275DDB48EA03}" srcId="{D8675A6E-3848-7941-B4D3-CC0F76C15761}" destId="{E4F98ED4-0ED4-B848-8F6A-6F138D2BBE5D}" srcOrd="2" destOrd="0" parTransId="{0A5C700B-A274-6D43-ABE9-6357055C94D5}" sibTransId="{A62D0A60-41E0-AE46-9FF2-DC8FC47CC1AD}"/>
    <dgm:cxn modelId="{C37FC24F-3D06-3B4A-9C09-6352D150E059}" type="presParOf" srcId="{D778B3AF-D2D1-BB46-B5C6-CB116F34B0A9}" destId="{F4D5056B-2D3F-CA4B-8BEA-0E67E91B81D7}" srcOrd="0" destOrd="0" presId="urn:microsoft.com/office/officeart/2005/8/layout/hList1"/>
    <dgm:cxn modelId="{1CFA52F2-C218-5B4B-A176-6C6452DC717F}" type="presParOf" srcId="{F4D5056B-2D3F-CA4B-8BEA-0E67E91B81D7}" destId="{26BB2573-6E3B-744D-9B1F-DAE95530A0CD}" srcOrd="0" destOrd="0" presId="urn:microsoft.com/office/officeart/2005/8/layout/hList1"/>
    <dgm:cxn modelId="{9B1355CC-2209-1245-A586-A1DB5EA1F980}" type="presParOf" srcId="{F4D5056B-2D3F-CA4B-8BEA-0E67E91B81D7}" destId="{9CE5D51D-F719-444F-ACB9-DD90F2A7CB3E}" srcOrd="1" destOrd="0" presId="urn:microsoft.com/office/officeart/2005/8/layout/hList1"/>
    <dgm:cxn modelId="{3686981D-E8B1-A04D-86FB-A5220C0E1389}" type="presParOf" srcId="{D778B3AF-D2D1-BB46-B5C6-CB116F34B0A9}" destId="{18B489A7-4674-694E-8BC7-AECF4E44F01E}" srcOrd="1" destOrd="0" presId="urn:microsoft.com/office/officeart/2005/8/layout/hList1"/>
    <dgm:cxn modelId="{C02AA95D-8E55-C94A-BB77-A538557B58C7}" type="presParOf" srcId="{D778B3AF-D2D1-BB46-B5C6-CB116F34B0A9}" destId="{B74F751E-E135-4448-8EA7-397067E0BFE8}" srcOrd="2" destOrd="0" presId="urn:microsoft.com/office/officeart/2005/8/layout/hList1"/>
    <dgm:cxn modelId="{A874EFA4-4E3A-5C43-8BE1-2D34D4168A70}" type="presParOf" srcId="{B74F751E-E135-4448-8EA7-397067E0BFE8}" destId="{1CD4B21A-6042-8241-809A-933B901DA765}" srcOrd="0" destOrd="0" presId="urn:microsoft.com/office/officeart/2005/8/layout/hList1"/>
    <dgm:cxn modelId="{92974EF2-3D43-5945-955C-2219662B4301}" type="presParOf" srcId="{B74F751E-E135-4448-8EA7-397067E0BFE8}" destId="{557536ED-7CC6-F240-8981-B1DC0D799741}" srcOrd="1" destOrd="0" presId="urn:microsoft.com/office/officeart/2005/8/layout/hList1"/>
    <dgm:cxn modelId="{3E761BAB-41C1-4F4D-A4AD-DC43C6D2A500}" type="presParOf" srcId="{D778B3AF-D2D1-BB46-B5C6-CB116F34B0A9}" destId="{B46D792D-9F26-B24B-AD54-8502C0B14C57}" srcOrd="3" destOrd="0" presId="urn:microsoft.com/office/officeart/2005/8/layout/hList1"/>
    <dgm:cxn modelId="{2B4F7F43-F528-924C-BCE3-6CC6DB7E8131}" type="presParOf" srcId="{D778B3AF-D2D1-BB46-B5C6-CB116F34B0A9}" destId="{1D6D802C-DF9C-A449-804D-D099C9DF82F1}" srcOrd="4" destOrd="0" presId="urn:microsoft.com/office/officeart/2005/8/layout/hList1"/>
    <dgm:cxn modelId="{F5E62A8F-92F1-F948-B9CF-F34BB0B73E5B}" type="presParOf" srcId="{1D6D802C-DF9C-A449-804D-D099C9DF82F1}" destId="{5B5813CB-0BC0-0E4C-BC4D-11A1CB932C19}" srcOrd="0" destOrd="0" presId="urn:microsoft.com/office/officeart/2005/8/layout/hList1"/>
    <dgm:cxn modelId="{DA1DAC46-E36F-FF4F-82C3-3F00E6AC401F}" type="presParOf" srcId="{1D6D802C-DF9C-A449-804D-D099C9DF82F1}" destId="{C5168317-52E2-F244-8D4E-9B6829CB95EF}" srcOrd="1" destOrd="0" presId="urn:microsoft.com/office/officeart/2005/8/layout/hList1"/>
    <dgm:cxn modelId="{FF77164E-E799-2B4E-AFFA-E4F4E788B4B5}" type="presParOf" srcId="{D778B3AF-D2D1-BB46-B5C6-CB116F34B0A9}" destId="{7FCF6BB3-4B75-AE49-A914-9B6F5CDBC3D8}" srcOrd="5" destOrd="0" presId="urn:microsoft.com/office/officeart/2005/8/layout/hList1"/>
    <dgm:cxn modelId="{6E5D1764-B25B-834D-BC9B-083AD9A84DB2}" type="presParOf" srcId="{D778B3AF-D2D1-BB46-B5C6-CB116F34B0A9}" destId="{0AE7E10E-12AD-7643-A695-1CD25E607A4E}" srcOrd="6" destOrd="0" presId="urn:microsoft.com/office/officeart/2005/8/layout/hList1"/>
    <dgm:cxn modelId="{E0B5A502-B20D-9940-BEB4-6A72C00E7CF7}" type="presParOf" srcId="{0AE7E10E-12AD-7643-A695-1CD25E607A4E}" destId="{A94A6D68-92BF-A544-9623-86B0495617FD}" srcOrd="0" destOrd="0" presId="urn:microsoft.com/office/officeart/2005/8/layout/hList1"/>
    <dgm:cxn modelId="{08DEDA84-C911-CA47-9AB4-B818FA0B752D}" type="presParOf" srcId="{0AE7E10E-12AD-7643-A695-1CD25E607A4E}" destId="{E7C24E43-F692-924C-847B-0138E33F99C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E6B6CF-58AE-AE4B-87C6-902637038D5C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2E71EB-2F28-AF42-8A73-6410E25E22AA}">
      <dgm:prSet phldrT="[Text]"/>
      <dgm:spPr/>
      <dgm:t>
        <a:bodyPr/>
        <a:lstStyle/>
        <a:p>
          <a:r>
            <a:rPr lang="en-US" dirty="0" smtClean="0"/>
            <a:t>Build/promote healthy practices</a:t>
          </a:r>
          <a:endParaRPr lang="en-US" dirty="0"/>
        </a:p>
      </dgm:t>
    </dgm:pt>
    <dgm:pt modelId="{3BF6DEC4-0586-D34A-A3E3-35F9E4EEB080}">
      <dgm:prSet phldrT="[Text]"/>
      <dgm:spPr/>
      <dgm:t>
        <a:bodyPr/>
        <a:lstStyle/>
        <a:p>
          <a:r>
            <a:rPr lang="en-US" dirty="0" smtClean="0"/>
            <a:t>Learn and share</a:t>
          </a:r>
          <a:endParaRPr lang="en-US" dirty="0"/>
        </a:p>
      </dgm:t>
    </dgm:pt>
    <dgm:pt modelId="{E6709874-99D3-AD44-A203-C1CBA65C1E73}">
      <dgm:prSet phldrT="[Text]"/>
      <dgm:spPr/>
      <dgm:t>
        <a:bodyPr/>
        <a:lstStyle/>
        <a:p>
          <a:r>
            <a:rPr lang="en-US" dirty="0" smtClean="0"/>
            <a:t>Culture</a:t>
          </a:r>
          <a:endParaRPr lang="en-US" dirty="0"/>
        </a:p>
      </dgm:t>
    </dgm:pt>
    <dgm:pt modelId="{AA849278-EA8A-6E43-80F3-37B21F8257D8}" type="sibTrans" cxnId="{CB86E91F-5984-AC4E-9678-D3F40E64EAC7}">
      <dgm:prSet/>
      <dgm:spPr/>
      <dgm:t>
        <a:bodyPr/>
        <a:lstStyle/>
        <a:p>
          <a:endParaRPr lang="en-US"/>
        </a:p>
      </dgm:t>
    </dgm:pt>
    <dgm:pt modelId="{BDD1D107-85DF-1A4E-9F12-1A476A4B3B17}" type="parTrans" cxnId="{CB86E91F-5984-AC4E-9678-D3F40E64EAC7}">
      <dgm:prSet/>
      <dgm:spPr/>
      <dgm:t>
        <a:bodyPr/>
        <a:lstStyle/>
        <a:p>
          <a:endParaRPr lang="en-US"/>
        </a:p>
      </dgm:t>
    </dgm:pt>
    <dgm:pt modelId="{86472DE3-B87F-9749-A100-2E2BC403AD8F}" type="sibTrans" cxnId="{26100559-593F-0745-9C03-08B8E3AD10C0}">
      <dgm:prSet/>
      <dgm:spPr/>
      <dgm:t>
        <a:bodyPr/>
        <a:lstStyle/>
        <a:p>
          <a:endParaRPr lang="en-US"/>
        </a:p>
      </dgm:t>
    </dgm:pt>
    <dgm:pt modelId="{1899DAAA-EF14-8541-9D45-34E39E836569}" type="parTrans" cxnId="{26100559-593F-0745-9C03-08B8E3AD10C0}">
      <dgm:prSet/>
      <dgm:spPr/>
      <dgm:t>
        <a:bodyPr/>
        <a:lstStyle/>
        <a:p>
          <a:endParaRPr lang="en-US"/>
        </a:p>
      </dgm:t>
    </dgm:pt>
    <dgm:pt modelId="{4FF2798F-B774-9B4F-9C13-DD3ABF1529AB}" type="sibTrans" cxnId="{565055CD-FDF4-AA47-904C-86CB91D81554}">
      <dgm:prSet/>
      <dgm:spPr/>
      <dgm:t>
        <a:bodyPr/>
        <a:lstStyle/>
        <a:p>
          <a:endParaRPr lang="en-US"/>
        </a:p>
      </dgm:t>
    </dgm:pt>
    <dgm:pt modelId="{04850448-09E0-8544-9C7E-AE149392347D}" type="parTrans" cxnId="{565055CD-FDF4-AA47-904C-86CB91D81554}">
      <dgm:prSet/>
      <dgm:spPr/>
      <dgm:t>
        <a:bodyPr/>
        <a:lstStyle/>
        <a:p>
          <a:endParaRPr lang="en-US"/>
        </a:p>
      </dgm:t>
    </dgm:pt>
    <dgm:pt modelId="{A29B10AF-9C38-9848-91C9-F5C330FCAE6E}">
      <dgm:prSet phldrT="[Text]"/>
      <dgm:spPr/>
      <dgm:t>
        <a:bodyPr/>
        <a:lstStyle/>
        <a:p>
          <a:r>
            <a:rPr lang="en-US" dirty="0" smtClean="0"/>
            <a:t>Sunset or Retain</a:t>
          </a:r>
          <a:endParaRPr lang="en-US" dirty="0"/>
        </a:p>
      </dgm:t>
    </dgm:pt>
    <dgm:pt modelId="{6AF226CB-DFBA-B94C-80F1-34E9CA8B1738}">
      <dgm:prSet phldrT="[Text]"/>
      <dgm:spPr/>
      <dgm:t>
        <a:bodyPr/>
        <a:lstStyle/>
        <a:p>
          <a:r>
            <a:rPr lang="en-US" dirty="0" smtClean="0"/>
            <a:t>Performance</a:t>
          </a:r>
          <a:endParaRPr lang="en-US" dirty="0"/>
        </a:p>
      </dgm:t>
    </dgm:pt>
    <dgm:pt modelId="{62E154F3-2DF4-574D-A00C-95B97BFA2857}">
      <dgm:prSet phldrT="[Text]"/>
      <dgm:spPr/>
      <dgm:t>
        <a:bodyPr/>
        <a:lstStyle/>
        <a:p>
          <a:r>
            <a:rPr lang="en-US" dirty="0" smtClean="0"/>
            <a:t>Efficiency</a:t>
          </a:r>
          <a:endParaRPr lang="en-US" dirty="0"/>
        </a:p>
      </dgm:t>
    </dgm:pt>
    <dgm:pt modelId="{77DE5CA3-47EE-A641-AA70-5D58252A76A5}">
      <dgm:prSet phldrT="[Text]"/>
      <dgm:spPr/>
      <dgm:t>
        <a:bodyPr/>
        <a:lstStyle/>
        <a:p>
          <a:r>
            <a:rPr lang="en-US" dirty="0" smtClean="0"/>
            <a:t>Monitor/Alerting</a:t>
          </a:r>
          <a:endParaRPr lang="en-US" dirty="0"/>
        </a:p>
      </dgm:t>
    </dgm:pt>
    <dgm:pt modelId="{C9C55247-88AD-0F4E-AF72-470B774433D8}">
      <dgm:prSet phldrT="[Text]"/>
      <dgm:spPr/>
      <dgm:t>
        <a:bodyPr/>
        <a:lstStyle/>
        <a:p>
          <a:r>
            <a:rPr lang="en-US" dirty="0" smtClean="0"/>
            <a:t>Review Utilization</a:t>
          </a:r>
          <a:endParaRPr lang="en-US" dirty="0"/>
        </a:p>
      </dgm:t>
    </dgm:pt>
    <dgm:pt modelId="{2EEB7403-E0C7-7441-A19C-0C2333CF267D}">
      <dgm:prSet phldrT="[Text]"/>
      <dgm:spPr/>
      <dgm:t>
        <a:bodyPr/>
        <a:lstStyle/>
        <a:p>
          <a:r>
            <a:rPr lang="en-US" dirty="0" smtClean="0"/>
            <a:t>Optimization</a:t>
          </a:r>
          <a:endParaRPr lang="en-US" dirty="0"/>
        </a:p>
      </dgm:t>
    </dgm:pt>
    <dgm:pt modelId="{10DAEA8F-DF83-DA43-9A06-57062A140C0C}" type="sibTrans" cxnId="{AABEF6AB-649D-F745-BC8C-384FC7E2C0B4}">
      <dgm:prSet/>
      <dgm:spPr/>
      <dgm:t>
        <a:bodyPr/>
        <a:lstStyle/>
        <a:p>
          <a:endParaRPr lang="en-US"/>
        </a:p>
      </dgm:t>
    </dgm:pt>
    <dgm:pt modelId="{70B32C79-85A6-F94B-B489-B3012473E394}" type="parTrans" cxnId="{AABEF6AB-649D-F745-BC8C-384FC7E2C0B4}">
      <dgm:prSet/>
      <dgm:spPr/>
      <dgm:t>
        <a:bodyPr/>
        <a:lstStyle/>
        <a:p>
          <a:endParaRPr lang="en-US"/>
        </a:p>
      </dgm:t>
    </dgm:pt>
    <dgm:pt modelId="{9E445483-69C9-B446-8019-6E1CD8CDA3C9}" type="sibTrans" cxnId="{981929F1-F717-E14B-B686-0E751A5616D4}">
      <dgm:prSet/>
      <dgm:spPr/>
      <dgm:t>
        <a:bodyPr/>
        <a:lstStyle/>
        <a:p>
          <a:endParaRPr lang="en-US"/>
        </a:p>
      </dgm:t>
    </dgm:pt>
    <dgm:pt modelId="{BC99AA82-5BDF-FE46-8325-58FFE59CEA0C}" type="parTrans" cxnId="{981929F1-F717-E14B-B686-0E751A5616D4}">
      <dgm:prSet/>
      <dgm:spPr/>
      <dgm:t>
        <a:bodyPr/>
        <a:lstStyle/>
        <a:p>
          <a:endParaRPr lang="en-US"/>
        </a:p>
      </dgm:t>
    </dgm:pt>
    <dgm:pt modelId="{A9E860D7-F313-8F4D-AE1A-6F6E7311AAFD}" type="sibTrans" cxnId="{26ABB31E-8288-B646-BD38-DFD744B251E3}">
      <dgm:prSet/>
      <dgm:spPr/>
      <dgm:t>
        <a:bodyPr/>
        <a:lstStyle/>
        <a:p>
          <a:endParaRPr lang="en-US"/>
        </a:p>
      </dgm:t>
    </dgm:pt>
    <dgm:pt modelId="{BE2DD1B1-3065-044F-86C3-5DEDFE0C8D4F}" type="parTrans" cxnId="{26ABB31E-8288-B646-BD38-DFD744B251E3}">
      <dgm:prSet/>
      <dgm:spPr/>
      <dgm:t>
        <a:bodyPr/>
        <a:lstStyle/>
        <a:p>
          <a:endParaRPr lang="en-US"/>
        </a:p>
      </dgm:t>
    </dgm:pt>
    <dgm:pt modelId="{AFF4E328-D66D-D647-9085-BC440C406742}" type="sibTrans" cxnId="{31994FB6-1119-DD42-98D4-0AFFC41081DC}">
      <dgm:prSet/>
      <dgm:spPr/>
      <dgm:t>
        <a:bodyPr/>
        <a:lstStyle/>
        <a:p>
          <a:endParaRPr lang="en-US"/>
        </a:p>
      </dgm:t>
    </dgm:pt>
    <dgm:pt modelId="{BFF12935-3916-574D-A6E4-022AC7F4BC3C}" type="parTrans" cxnId="{31994FB6-1119-DD42-98D4-0AFFC41081DC}">
      <dgm:prSet/>
      <dgm:spPr/>
      <dgm:t>
        <a:bodyPr/>
        <a:lstStyle/>
        <a:p>
          <a:endParaRPr lang="en-US"/>
        </a:p>
      </dgm:t>
    </dgm:pt>
    <dgm:pt modelId="{3FBCF717-0092-7341-AF5A-5BD1F7F3DD6E}" type="sibTrans" cxnId="{B32001C1-88BE-B24C-9F77-2CE95A7072FF}">
      <dgm:prSet/>
      <dgm:spPr/>
      <dgm:t>
        <a:bodyPr/>
        <a:lstStyle/>
        <a:p>
          <a:endParaRPr lang="en-US"/>
        </a:p>
      </dgm:t>
    </dgm:pt>
    <dgm:pt modelId="{37265D4C-6749-5D4A-A61E-7CA19B9032A4}" type="parTrans" cxnId="{B32001C1-88BE-B24C-9F77-2CE95A7072FF}">
      <dgm:prSet/>
      <dgm:spPr/>
      <dgm:t>
        <a:bodyPr/>
        <a:lstStyle/>
        <a:p>
          <a:endParaRPr lang="en-US"/>
        </a:p>
      </dgm:t>
    </dgm:pt>
    <dgm:pt modelId="{55FD20FB-0D57-3145-A6C5-AFEC970C40F3}" type="sibTrans" cxnId="{BB8DAF51-B380-A74D-ADFF-D129D15E0514}">
      <dgm:prSet/>
      <dgm:spPr/>
      <dgm:t>
        <a:bodyPr/>
        <a:lstStyle/>
        <a:p>
          <a:endParaRPr lang="en-US"/>
        </a:p>
      </dgm:t>
    </dgm:pt>
    <dgm:pt modelId="{18C0DE5E-FDC4-974F-A8C0-0F327B0EE2A2}" type="parTrans" cxnId="{BB8DAF51-B380-A74D-ADFF-D129D15E0514}">
      <dgm:prSet/>
      <dgm:spPr/>
      <dgm:t>
        <a:bodyPr/>
        <a:lstStyle/>
        <a:p>
          <a:endParaRPr lang="en-US"/>
        </a:p>
      </dgm:t>
    </dgm:pt>
    <dgm:pt modelId="{2DB39FC2-C631-9741-9D41-3231A3F27EE1}">
      <dgm:prSet phldrT="[Text]"/>
      <dgm:spPr/>
      <dgm:t>
        <a:bodyPr/>
        <a:lstStyle/>
        <a:p>
          <a:r>
            <a:rPr lang="en-US" dirty="0" smtClean="0"/>
            <a:t>Automate/Job scheduling</a:t>
          </a:r>
          <a:endParaRPr lang="en-US" dirty="0"/>
        </a:p>
      </dgm:t>
    </dgm:pt>
    <dgm:pt modelId="{248DEC4A-4D8E-4142-A46E-2073ED283745}">
      <dgm:prSet phldrT="[Text]"/>
      <dgm:spPr/>
      <dgm:t>
        <a:bodyPr/>
        <a:lstStyle/>
        <a:p>
          <a:r>
            <a:rPr lang="en-US" dirty="0" smtClean="0"/>
            <a:t>Configure </a:t>
          </a:r>
          <a:r>
            <a:rPr lang="en-US" dirty="0" err="1" smtClean="0"/>
            <a:t>autoscaling</a:t>
          </a:r>
          <a:endParaRPr lang="en-US" dirty="0"/>
        </a:p>
      </dgm:t>
    </dgm:pt>
    <dgm:pt modelId="{1466A395-99E7-AC42-A540-694C330105AB}">
      <dgm:prSet phldrT="[Text]"/>
      <dgm:spPr/>
      <dgm:t>
        <a:bodyPr/>
        <a:lstStyle/>
        <a:p>
          <a:r>
            <a:rPr lang="en-US" dirty="0" smtClean="0"/>
            <a:t>Test, Scale, and Automate</a:t>
          </a:r>
          <a:endParaRPr lang="en-US" dirty="0"/>
        </a:p>
      </dgm:t>
    </dgm:pt>
    <dgm:pt modelId="{F959B17E-9EC3-9E43-BA3B-8F4D80856815}" type="sibTrans" cxnId="{A872A03F-44DD-5842-8D74-F7045D5352E1}">
      <dgm:prSet/>
      <dgm:spPr/>
      <dgm:t>
        <a:bodyPr/>
        <a:lstStyle/>
        <a:p>
          <a:endParaRPr lang="en-US"/>
        </a:p>
      </dgm:t>
    </dgm:pt>
    <dgm:pt modelId="{C3F05AD6-1C71-E24A-A737-D337AEDF488E}" type="parTrans" cxnId="{A872A03F-44DD-5842-8D74-F7045D5352E1}">
      <dgm:prSet/>
      <dgm:spPr/>
      <dgm:t>
        <a:bodyPr/>
        <a:lstStyle/>
        <a:p>
          <a:endParaRPr lang="en-US"/>
        </a:p>
      </dgm:t>
    </dgm:pt>
    <dgm:pt modelId="{DFE6ED9E-A4B8-8647-9152-1BF96A0ADD33}" type="sibTrans" cxnId="{CE394C19-837F-F741-9385-8F3444B9DB22}">
      <dgm:prSet/>
      <dgm:spPr/>
      <dgm:t>
        <a:bodyPr/>
        <a:lstStyle/>
        <a:p>
          <a:endParaRPr lang="en-US"/>
        </a:p>
      </dgm:t>
    </dgm:pt>
    <dgm:pt modelId="{D9BC9E2E-5CAB-5D4E-B2CD-BD512410A5EC}" type="parTrans" cxnId="{CE394C19-837F-F741-9385-8F3444B9DB22}">
      <dgm:prSet/>
      <dgm:spPr/>
      <dgm:t>
        <a:bodyPr/>
        <a:lstStyle/>
        <a:p>
          <a:endParaRPr lang="en-US"/>
        </a:p>
      </dgm:t>
    </dgm:pt>
    <dgm:pt modelId="{94A37FFA-8FF9-8E41-9C29-0F2DDE05CEAF}" type="sibTrans" cxnId="{E116D7DC-BF32-3C47-B20F-42C2095E87A4}">
      <dgm:prSet/>
      <dgm:spPr/>
      <dgm:t>
        <a:bodyPr/>
        <a:lstStyle/>
        <a:p>
          <a:endParaRPr lang="en-US"/>
        </a:p>
      </dgm:t>
    </dgm:pt>
    <dgm:pt modelId="{91A85AE4-0DBA-FD40-B8E4-F46EDBBB4E69}" type="parTrans" cxnId="{E116D7DC-BF32-3C47-B20F-42C2095E87A4}">
      <dgm:prSet/>
      <dgm:spPr/>
      <dgm:t>
        <a:bodyPr/>
        <a:lstStyle/>
        <a:p>
          <a:endParaRPr lang="en-US"/>
        </a:p>
      </dgm:t>
    </dgm:pt>
    <dgm:pt modelId="{BB3C8042-5A31-B241-9062-90C34C5B8CB7}">
      <dgm:prSet phldrT="[Text]"/>
      <dgm:spPr/>
      <dgm:t>
        <a:bodyPr/>
        <a:lstStyle/>
        <a:p>
          <a:r>
            <a:rPr lang="en-US" dirty="0" smtClean="0"/>
            <a:t>Validate resource expectations</a:t>
          </a:r>
          <a:endParaRPr lang="en-US" dirty="0"/>
        </a:p>
      </dgm:t>
    </dgm:pt>
    <dgm:pt modelId="{67477BD5-0AE8-2A4F-AE17-F3FF6A529F16}">
      <dgm:prSet phldrT="[Text]"/>
      <dgm:spPr/>
      <dgm:t>
        <a:bodyPr/>
        <a:lstStyle/>
        <a:p>
          <a:r>
            <a:rPr lang="en-US" dirty="0" smtClean="0"/>
            <a:t>Validate compliance</a:t>
          </a:r>
          <a:endParaRPr lang="en-US" dirty="0"/>
        </a:p>
      </dgm:t>
    </dgm:pt>
    <dgm:pt modelId="{B6B65CB7-FC6F-B240-AEB5-7BD694E63B0A}">
      <dgm:prSet phldrT="[Text]"/>
      <dgm:spPr/>
      <dgm:t>
        <a:bodyPr/>
        <a:lstStyle/>
        <a:p>
          <a:r>
            <a:rPr lang="en-US" dirty="0" smtClean="0"/>
            <a:t>Security and Resources</a:t>
          </a:r>
          <a:endParaRPr lang="en-US" dirty="0"/>
        </a:p>
      </dgm:t>
    </dgm:pt>
    <dgm:pt modelId="{ADC6585C-3B4A-9D4D-B31E-5F99173FAF88}" type="sibTrans" cxnId="{B1172D0B-1E51-1C4E-B4F7-E69BF843705D}">
      <dgm:prSet/>
      <dgm:spPr/>
      <dgm:t>
        <a:bodyPr/>
        <a:lstStyle/>
        <a:p>
          <a:endParaRPr lang="en-US"/>
        </a:p>
      </dgm:t>
    </dgm:pt>
    <dgm:pt modelId="{9F922899-C066-7C4C-98F0-618338E0C50E}" type="parTrans" cxnId="{B1172D0B-1E51-1C4E-B4F7-E69BF843705D}">
      <dgm:prSet/>
      <dgm:spPr/>
      <dgm:t>
        <a:bodyPr/>
        <a:lstStyle/>
        <a:p>
          <a:endParaRPr lang="en-US"/>
        </a:p>
      </dgm:t>
    </dgm:pt>
    <dgm:pt modelId="{18C5F0EA-26B7-8F43-8DA1-E61206F90C22}" type="sibTrans" cxnId="{D7E30323-F6F1-484A-983D-70E715390186}">
      <dgm:prSet/>
      <dgm:spPr/>
      <dgm:t>
        <a:bodyPr/>
        <a:lstStyle/>
        <a:p>
          <a:endParaRPr lang="en-US"/>
        </a:p>
      </dgm:t>
    </dgm:pt>
    <dgm:pt modelId="{EFCE7053-0311-C547-A8FE-6911FC334654}" type="parTrans" cxnId="{D7E30323-F6F1-484A-983D-70E715390186}">
      <dgm:prSet/>
      <dgm:spPr/>
      <dgm:t>
        <a:bodyPr/>
        <a:lstStyle/>
        <a:p>
          <a:endParaRPr lang="en-US"/>
        </a:p>
      </dgm:t>
    </dgm:pt>
    <dgm:pt modelId="{27750CE5-E8FC-0641-AEC8-B12924305615}" type="sibTrans" cxnId="{8CCF1340-99BA-924D-8689-ABBA401E06C9}">
      <dgm:prSet/>
      <dgm:spPr/>
      <dgm:t>
        <a:bodyPr/>
        <a:lstStyle/>
        <a:p>
          <a:endParaRPr lang="en-US"/>
        </a:p>
      </dgm:t>
    </dgm:pt>
    <dgm:pt modelId="{F1C85B6C-607D-294B-A9E8-62951EBB4411}" type="parTrans" cxnId="{8CCF1340-99BA-924D-8689-ABBA401E06C9}">
      <dgm:prSet/>
      <dgm:spPr/>
      <dgm:t>
        <a:bodyPr/>
        <a:lstStyle/>
        <a:p>
          <a:endParaRPr lang="en-US"/>
        </a:p>
      </dgm:t>
    </dgm:pt>
    <dgm:pt modelId="{CD628F8B-1415-2048-859E-BF400372B03B}">
      <dgm:prSet phldrT="[Text]"/>
      <dgm:spPr/>
      <dgm:t>
        <a:bodyPr/>
        <a:lstStyle/>
        <a:p>
          <a:r>
            <a:rPr lang="en-US" dirty="0" err="1" smtClean="0"/>
            <a:t>Config</a:t>
          </a:r>
          <a:r>
            <a:rPr lang="en-US" dirty="0" smtClean="0"/>
            <a:t> </a:t>
          </a:r>
          <a:r>
            <a:rPr lang="en-US" dirty="0" err="1" smtClean="0"/>
            <a:t>Mgmt</a:t>
          </a:r>
          <a:endParaRPr lang="en-US" dirty="0"/>
        </a:p>
      </dgm:t>
    </dgm:pt>
    <dgm:pt modelId="{6DD83B66-4426-494F-938B-8B966DF0E0B6}" type="parTrans" cxnId="{422CAE86-1564-3240-833B-0224F3B879E6}">
      <dgm:prSet/>
      <dgm:spPr/>
      <dgm:t>
        <a:bodyPr/>
        <a:lstStyle/>
        <a:p>
          <a:endParaRPr lang="en-US"/>
        </a:p>
      </dgm:t>
    </dgm:pt>
    <dgm:pt modelId="{4E2CE11C-03C1-8C4D-9755-A5AEE959AC9B}" type="sibTrans" cxnId="{422CAE86-1564-3240-833B-0224F3B879E6}">
      <dgm:prSet/>
      <dgm:spPr/>
      <dgm:t>
        <a:bodyPr/>
        <a:lstStyle/>
        <a:p>
          <a:endParaRPr lang="en-US"/>
        </a:p>
      </dgm:t>
    </dgm:pt>
    <dgm:pt modelId="{32BCA178-80F3-5C44-82FE-FBCF0CA81771}">
      <dgm:prSet phldrT="[Text]"/>
      <dgm:spPr/>
      <dgm:t>
        <a:bodyPr/>
        <a:lstStyle/>
        <a:p>
          <a:r>
            <a:rPr lang="en-US" dirty="0" smtClean="0"/>
            <a:t>Logging/monitoring</a:t>
          </a:r>
          <a:endParaRPr lang="en-US" dirty="0"/>
        </a:p>
      </dgm:t>
    </dgm:pt>
    <dgm:pt modelId="{CF8FAC6A-ED94-404D-9062-D6F3CE147888}" type="parTrans" cxnId="{3CA981D1-2856-1642-8660-5490969342A7}">
      <dgm:prSet/>
      <dgm:spPr/>
      <dgm:t>
        <a:bodyPr/>
        <a:lstStyle/>
        <a:p>
          <a:endParaRPr lang="en-US"/>
        </a:p>
      </dgm:t>
    </dgm:pt>
    <dgm:pt modelId="{76CEC6B5-6708-6143-A0CC-F0835D3DE2C7}" type="sibTrans" cxnId="{3CA981D1-2856-1642-8660-5490969342A7}">
      <dgm:prSet/>
      <dgm:spPr/>
      <dgm:t>
        <a:bodyPr/>
        <a:lstStyle/>
        <a:p>
          <a:endParaRPr lang="en-US"/>
        </a:p>
      </dgm:t>
    </dgm:pt>
    <dgm:pt modelId="{E815056B-40B6-5842-8BFB-D8975BAC7B8E}">
      <dgm:prSet phldrT="[Text]"/>
      <dgm:spPr/>
      <dgm:t>
        <a:bodyPr/>
        <a:lstStyle/>
        <a:p>
          <a:r>
            <a:rPr lang="en-US" dirty="0" smtClean="0"/>
            <a:t>Incidence response</a:t>
          </a:r>
          <a:endParaRPr lang="en-US" dirty="0"/>
        </a:p>
      </dgm:t>
    </dgm:pt>
    <dgm:pt modelId="{6CA29B2F-63B9-8349-8744-BB1A267CF063}" type="parTrans" cxnId="{5F0BBC3C-F097-274D-A540-EEAB37167C0F}">
      <dgm:prSet/>
      <dgm:spPr/>
      <dgm:t>
        <a:bodyPr/>
        <a:lstStyle/>
        <a:p>
          <a:endParaRPr lang="en-US"/>
        </a:p>
      </dgm:t>
    </dgm:pt>
    <dgm:pt modelId="{EA600D75-78A2-B84B-A9DF-0543218E0EDB}" type="sibTrans" cxnId="{5F0BBC3C-F097-274D-A540-EEAB37167C0F}">
      <dgm:prSet/>
      <dgm:spPr/>
      <dgm:t>
        <a:bodyPr/>
        <a:lstStyle/>
        <a:p>
          <a:endParaRPr lang="en-US"/>
        </a:p>
      </dgm:t>
    </dgm:pt>
    <dgm:pt modelId="{5AAFB1E4-44F9-D642-B8F5-B3918A605CFD}">
      <dgm:prSet phldrT="[Text]"/>
      <dgm:spPr/>
      <dgm:t>
        <a:bodyPr/>
        <a:lstStyle/>
        <a:p>
          <a:r>
            <a:rPr lang="en-US" dirty="0" smtClean="0"/>
            <a:t>Tagging Strategy</a:t>
          </a:r>
          <a:endParaRPr lang="en-US" dirty="0"/>
        </a:p>
      </dgm:t>
    </dgm:pt>
    <dgm:pt modelId="{815BB84D-B26F-3948-81E3-D7F6C5479517}" type="parTrans" cxnId="{CBE6AEEC-EF86-E547-A9B2-65AF9687A063}">
      <dgm:prSet/>
      <dgm:spPr/>
      <dgm:t>
        <a:bodyPr/>
        <a:lstStyle/>
        <a:p>
          <a:endParaRPr lang="en-US"/>
        </a:p>
      </dgm:t>
    </dgm:pt>
    <dgm:pt modelId="{F320E61E-AE1D-5A4B-A59A-B988A0E597B7}" type="sibTrans" cxnId="{CBE6AEEC-EF86-E547-A9B2-65AF9687A063}">
      <dgm:prSet/>
      <dgm:spPr/>
      <dgm:t>
        <a:bodyPr/>
        <a:lstStyle/>
        <a:p>
          <a:endParaRPr lang="en-US"/>
        </a:p>
      </dgm:t>
    </dgm:pt>
    <dgm:pt modelId="{800EC3C6-F6DB-F842-8413-73855ABA3EA2}">
      <dgm:prSet phldrT="[Text]"/>
      <dgm:spPr/>
      <dgm:t>
        <a:bodyPr/>
        <a:lstStyle/>
        <a:p>
          <a:r>
            <a:rPr lang="en-US" dirty="0" smtClean="0"/>
            <a:t>Test for throughput and capacity</a:t>
          </a:r>
          <a:endParaRPr lang="en-US" dirty="0"/>
        </a:p>
      </dgm:t>
    </dgm:pt>
    <dgm:pt modelId="{7205B7B9-D813-C14B-8B20-16EFEA15C82A}" type="parTrans" cxnId="{CCEA8407-9CDA-8C47-877E-96E5AFCBDADF}">
      <dgm:prSet/>
      <dgm:spPr/>
    </dgm:pt>
    <dgm:pt modelId="{677BA73E-B370-4F4A-B358-651704A9BE05}" type="sibTrans" cxnId="{CCEA8407-9CDA-8C47-877E-96E5AFCBDADF}">
      <dgm:prSet/>
      <dgm:spPr/>
    </dgm:pt>
    <dgm:pt modelId="{2D4CB217-2D12-564D-AE4A-A2EAB1CE2B21}">
      <dgm:prSet phldrT="[Text]"/>
      <dgm:spPr/>
      <dgm:t>
        <a:bodyPr/>
        <a:lstStyle/>
        <a:p>
          <a:r>
            <a:rPr lang="en-US" dirty="0" smtClean="0"/>
            <a:t>Cloud tools (SM, Inspector, Code Analysis, </a:t>
          </a:r>
          <a:r>
            <a:rPr lang="en-US" dirty="0" err="1" smtClean="0"/>
            <a:t>etc</a:t>
          </a:r>
          <a:r>
            <a:rPr lang="en-US" dirty="0" smtClean="0"/>
            <a:t>)</a:t>
          </a:r>
          <a:endParaRPr lang="en-US" dirty="0"/>
        </a:p>
      </dgm:t>
    </dgm:pt>
    <dgm:pt modelId="{9A74D464-BD51-C940-A067-2B4958837659}" type="parTrans" cxnId="{B2C035C3-FEB1-E34E-BE1E-0C0457D4DD91}">
      <dgm:prSet/>
      <dgm:spPr/>
    </dgm:pt>
    <dgm:pt modelId="{3875BA43-30EB-B644-AD4B-120A8133729B}" type="sibTrans" cxnId="{B2C035C3-FEB1-E34E-BE1E-0C0457D4DD91}">
      <dgm:prSet/>
      <dgm:spPr/>
    </dgm:pt>
    <dgm:pt modelId="{D778B3AF-D2D1-BB46-B5C6-CB116F34B0A9}" type="pres">
      <dgm:prSet presAssocID="{B3E6B6CF-58AE-AE4B-87C6-902637038D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9AA738-F470-A844-BB50-A2953029A27A}" type="pres">
      <dgm:prSet presAssocID="{B6B65CB7-FC6F-B240-AEB5-7BD694E63B0A}" presName="composite" presStyleCnt="0"/>
      <dgm:spPr/>
    </dgm:pt>
    <dgm:pt modelId="{3DDB3DA7-874D-7246-8F0D-9F8001125275}" type="pres">
      <dgm:prSet presAssocID="{B6B65CB7-FC6F-B240-AEB5-7BD694E63B0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E08383-607A-C444-9663-87D199577C64}" type="pres">
      <dgm:prSet presAssocID="{B6B65CB7-FC6F-B240-AEB5-7BD694E63B0A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DFC7BE-8BA6-2549-A176-06746E121472}" type="pres">
      <dgm:prSet presAssocID="{ADC6585C-3B4A-9D4D-B31E-5F99173FAF88}" presName="space" presStyleCnt="0"/>
      <dgm:spPr/>
    </dgm:pt>
    <dgm:pt modelId="{4747C6B4-130E-7645-9A0B-815E79D326C0}" type="pres">
      <dgm:prSet presAssocID="{1466A395-99E7-AC42-A540-694C330105AB}" presName="composite" presStyleCnt="0"/>
      <dgm:spPr/>
    </dgm:pt>
    <dgm:pt modelId="{C39DAF4B-72D9-4645-9530-1B9A9235531A}" type="pres">
      <dgm:prSet presAssocID="{1466A395-99E7-AC42-A540-694C330105A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34E8C4-A7A7-714A-AF83-B28BA7ED3AE4}" type="pres">
      <dgm:prSet presAssocID="{1466A395-99E7-AC42-A540-694C330105AB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77264-7DFB-1445-9578-F0CFE8D81148}" type="pres">
      <dgm:prSet presAssocID="{F959B17E-9EC3-9E43-BA3B-8F4D80856815}" presName="space" presStyleCnt="0"/>
      <dgm:spPr/>
    </dgm:pt>
    <dgm:pt modelId="{BAB821FF-3C0F-2747-A66D-7EE72189C0BA}" type="pres">
      <dgm:prSet presAssocID="{2EEB7403-E0C7-7441-A19C-0C2333CF267D}" presName="composite" presStyleCnt="0"/>
      <dgm:spPr/>
    </dgm:pt>
    <dgm:pt modelId="{9CBAA15C-055A-D94E-81C4-0319811D4716}" type="pres">
      <dgm:prSet presAssocID="{2EEB7403-E0C7-7441-A19C-0C2333CF267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6D03B-F496-D649-85B9-4EF51AAA7259}" type="pres">
      <dgm:prSet presAssocID="{2EEB7403-E0C7-7441-A19C-0C2333CF267D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FC97D5-7EEF-8E41-9480-6F119CF3E0EB}" type="pres">
      <dgm:prSet presAssocID="{10DAEA8F-DF83-DA43-9A06-57062A140C0C}" presName="space" presStyleCnt="0"/>
      <dgm:spPr/>
    </dgm:pt>
    <dgm:pt modelId="{9D33DF24-F4A5-5146-97E8-97177F5E8A69}" type="pres">
      <dgm:prSet presAssocID="{E6709874-99D3-AD44-A203-C1CBA65C1E73}" presName="composite" presStyleCnt="0"/>
      <dgm:spPr/>
    </dgm:pt>
    <dgm:pt modelId="{F372D02B-6DBE-104C-B316-E76E61BCFA85}" type="pres">
      <dgm:prSet presAssocID="{E6709874-99D3-AD44-A203-C1CBA65C1E73}" presName="parTx" presStyleLbl="alignNode1" presStyleIdx="3" presStyleCnt="4" custLinFactNeighborX="6208" custLinFactNeighborY="-344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3E7C8-836B-C049-BCA2-8BED9AA09B3F}" type="pres">
      <dgm:prSet presAssocID="{E6709874-99D3-AD44-A203-C1CBA65C1E73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100559-593F-0745-9C03-08B8E3AD10C0}" srcId="{E6709874-99D3-AD44-A203-C1CBA65C1E73}" destId="{772E71EB-2F28-AF42-8A73-6410E25E22AA}" srcOrd="1" destOrd="0" parTransId="{1899DAAA-EF14-8541-9D45-34E39E836569}" sibTransId="{86472DE3-B87F-9749-A100-2E2BC403AD8F}"/>
    <dgm:cxn modelId="{419A3AA1-4567-1E44-8C3E-29C3ECBAAB1D}" type="presOf" srcId="{800EC3C6-F6DB-F842-8413-73855ABA3EA2}" destId="{0D34E8C4-A7A7-714A-AF83-B28BA7ED3AE4}" srcOrd="0" destOrd="0" presId="urn:microsoft.com/office/officeart/2005/8/layout/hList1"/>
    <dgm:cxn modelId="{565055CD-FDF4-AA47-904C-86CB91D81554}" srcId="{E6709874-99D3-AD44-A203-C1CBA65C1E73}" destId="{3BF6DEC4-0586-D34A-A3E3-35F9E4EEB080}" srcOrd="0" destOrd="0" parTransId="{04850448-09E0-8544-9C7E-AE149392347D}" sibTransId="{4FF2798F-B774-9B4F-9C13-DD3ABF1529AB}"/>
    <dgm:cxn modelId="{E116D7DC-BF32-3C47-B20F-42C2095E87A4}" srcId="{1466A395-99E7-AC42-A540-694C330105AB}" destId="{248DEC4A-4D8E-4142-A46E-2073ED283745}" srcOrd="1" destOrd="0" parTransId="{91A85AE4-0DBA-FD40-B8E4-F46EDBBB4E69}" sibTransId="{94A37FFA-8FF9-8E41-9C29-0F2DDE05CEAF}"/>
    <dgm:cxn modelId="{422CAE86-1564-3240-833B-0224F3B879E6}" srcId="{B6B65CB7-FC6F-B240-AEB5-7BD694E63B0A}" destId="{CD628F8B-1415-2048-859E-BF400372B03B}" srcOrd="2" destOrd="0" parTransId="{6DD83B66-4426-494F-938B-8B966DF0E0B6}" sibTransId="{4E2CE11C-03C1-8C4D-9755-A5AEE959AC9B}"/>
    <dgm:cxn modelId="{CB86E91F-5984-AC4E-9678-D3F40E64EAC7}" srcId="{B3E6B6CF-58AE-AE4B-87C6-902637038D5C}" destId="{E6709874-99D3-AD44-A203-C1CBA65C1E73}" srcOrd="3" destOrd="0" parTransId="{BDD1D107-85DF-1A4E-9F12-1A476A4B3B17}" sibTransId="{AA849278-EA8A-6E43-80F3-37B21F8257D8}"/>
    <dgm:cxn modelId="{209725DE-2AC6-2942-95E4-CAE8AF44D38E}" type="presOf" srcId="{E815056B-40B6-5842-8BFB-D8975BAC7B8E}" destId="{09E08383-607A-C444-9663-87D199577C64}" srcOrd="0" destOrd="5" presId="urn:microsoft.com/office/officeart/2005/8/layout/hList1"/>
    <dgm:cxn modelId="{CE394C19-837F-F741-9385-8F3444B9DB22}" srcId="{1466A395-99E7-AC42-A540-694C330105AB}" destId="{2DB39FC2-C631-9741-9D41-3231A3F27EE1}" srcOrd="2" destOrd="0" parTransId="{D9BC9E2E-5CAB-5D4E-B2CD-BD512410A5EC}" sibTransId="{DFE6ED9E-A4B8-8647-9152-1BF96A0ADD33}"/>
    <dgm:cxn modelId="{E8F1C476-9224-CE46-8271-098B717ECB49}" type="presOf" srcId="{B6B65CB7-FC6F-B240-AEB5-7BD694E63B0A}" destId="{3DDB3DA7-874D-7246-8F0D-9F8001125275}" srcOrd="0" destOrd="0" presId="urn:microsoft.com/office/officeart/2005/8/layout/hList1"/>
    <dgm:cxn modelId="{DAEB712D-D4F8-9B41-8B28-77A721A326B7}" type="presOf" srcId="{A29B10AF-9C38-9848-91C9-F5C330FCAE6E}" destId="{4CF6D03B-F496-D649-85B9-4EF51AAA7259}" srcOrd="0" destOrd="4" presId="urn:microsoft.com/office/officeart/2005/8/layout/hList1"/>
    <dgm:cxn modelId="{26ABB31E-8288-B646-BD38-DFD744B251E3}" srcId="{2EEB7403-E0C7-7441-A19C-0C2333CF267D}" destId="{6AF226CB-DFBA-B94C-80F1-34E9CA8B1738}" srcOrd="3" destOrd="0" parTransId="{BE2DD1B1-3065-044F-86C3-5DEDFE0C8D4F}" sibTransId="{A9E860D7-F313-8F4D-AE1A-6F6E7311AAFD}"/>
    <dgm:cxn modelId="{262B4D2E-3738-3D43-AF05-6A4014492DB9}" type="presOf" srcId="{248DEC4A-4D8E-4142-A46E-2073ED283745}" destId="{0D34E8C4-A7A7-714A-AF83-B28BA7ED3AE4}" srcOrd="0" destOrd="1" presId="urn:microsoft.com/office/officeart/2005/8/layout/hList1"/>
    <dgm:cxn modelId="{218AA8BB-E385-8D4D-8991-90B8FB4D0892}" type="presOf" srcId="{6AF226CB-DFBA-B94C-80F1-34E9CA8B1738}" destId="{4CF6D03B-F496-D649-85B9-4EF51AAA7259}" srcOrd="0" destOrd="3" presId="urn:microsoft.com/office/officeart/2005/8/layout/hList1"/>
    <dgm:cxn modelId="{3CA981D1-2856-1642-8660-5490969342A7}" srcId="{B6B65CB7-FC6F-B240-AEB5-7BD694E63B0A}" destId="{32BCA178-80F3-5C44-82FE-FBCF0CA81771}" srcOrd="3" destOrd="0" parTransId="{CF8FAC6A-ED94-404D-9062-D6F3CE147888}" sibTransId="{76CEC6B5-6708-6143-A0CC-F0835D3DE2C7}"/>
    <dgm:cxn modelId="{DDF8B3C8-4647-F84E-B3B1-B946B830DD35}" type="presOf" srcId="{E6709874-99D3-AD44-A203-C1CBA65C1E73}" destId="{F372D02B-6DBE-104C-B316-E76E61BCFA85}" srcOrd="0" destOrd="0" presId="urn:microsoft.com/office/officeart/2005/8/layout/hList1"/>
    <dgm:cxn modelId="{CBE6AEEC-EF86-E547-A9B2-65AF9687A063}" srcId="{2EEB7403-E0C7-7441-A19C-0C2333CF267D}" destId="{5AAFB1E4-44F9-D642-B8F5-B3918A605CFD}" srcOrd="5" destOrd="0" parTransId="{815BB84D-B26F-3948-81E3-D7F6C5479517}" sibTransId="{F320E61E-AE1D-5A4B-A59A-B988A0E597B7}"/>
    <dgm:cxn modelId="{21DE0922-D72B-6149-9522-7DBAFFB8713C}" type="presOf" srcId="{67477BD5-0AE8-2A4F-AE17-F3FF6A529F16}" destId="{09E08383-607A-C444-9663-87D199577C64}" srcOrd="0" destOrd="0" presId="urn:microsoft.com/office/officeart/2005/8/layout/hList1"/>
    <dgm:cxn modelId="{805E4046-658A-824F-AE34-BECF5E529128}" type="presOf" srcId="{B3E6B6CF-58AE-AE4B-87C6-902637038D5C}" destId="{D778B3AF-D2D1-BB46-B5C6-CB116F34B0A9}" srcOrd="0" destOrd="0" presId="urn:microsoft.com/office/officeart/2005/8/layout/hList1"/>
    <dgm:cxn modelId="{AABEF6AB-649D-F745-BC8C-384FC7E2C0B4}" srcId="{B3E6B6CF-58AE-AE4B-87C6-902637038D5C}" destId="{2EEB7403-E0C7-7441-A19C-0C2333CF267D}" srcOrd="2" destOrd="0" parTransId="{70B32C79-85A6-F94B-B489-B3012473E394}" sibTransId="{10DAEA8F-DF83-DA43-9A06-57062A140C0C}"/>
    <dgm:cxn modelId="{B2C035C3-FEB1-E34E-BE1E-0C0457D4DD91}" srcId="{B6B65CB7-FC6F-B240-AEB5-7BD694E63B0A}" destId="{2D4CB217-2D12-564D-AE4A-A2EAB1CE2B21}" srcOrd="4" destOrd="0" parTransId="{9A74D464-BD51-C940-A067-2B4958837659}" sibTransId="{3875BA43-30EB-B644-AD4B-120A8133729B}"/>
    <dgm:cxn modelId="{B76EE3C5-0182-B04E-A2D9-E7A6935890D8}" type="presOf" srcId="{77DE5CA3-47EE-A641-AA70-5D58252A76A5}" destId="{4CF6D03B-F496-D649-85B9-4EF51AAA7259}" srcOrd="0" destOrd="1" presId="urn:microsoft.com/office/officeart/2005/8/layout/hList1"/>
    <dgm:cxn modelId="{F352A831-D54B-6A40-9866-60B5BA50721C}" type="presOf" srcId="{3BF6DEC4-0586-D34A-A3E3-35F9E4EEB080}" destId="{8CE3E7C8-836B-C049-BCA2-8BED9AA09B3F}" srcOrd="0" destOrd="0" presId="urn:microsoft.com/office/officeart/2005/8/layout/hList1"/>
    <dgm:cxn modelId="{EBE3E819-24FE-C44F-B531-3AA3326482E4}" type="presOf" srcId="{1466A395-99E7-AC42-A540-694C330105AB}" destId="{C39DAF4B-72D9-4645-9530-1B9A9235531A}" srcOrd="0" destOrd="0" presId="urn:microsoft.com/office/officeart/2005/8/layout/hList1"/>
    <dgm:cxn modelId="{981929F1-F717-E14B-B686-0E751A5616D4}" srcId="{2EEB7403-E0C7-7441-A19C-0C2333CF267D}" destId="{A29B10AF-9C38-9848-91C9-F5C330FCAE6E}" srcOrd="4" destOrd="0" parTransId="{BC99AA82-5BDF-FE46-8325-58FFE59CEA0C}" sibTransId="{9E445483-69C9-B446-8019-6E1CD8CDA3C9}"/>
    <dgm:cxn modelId="{E2BA4200-9458-FF40-B3AD-4C3A0CF80287}" type="presOf" srcId="{2D4CB217-2D12-564D-AE4A-A2EAB1CE2B21}" destId="{09E08383-607A-C444-9663-87D199577C64}" srcOrd="0" destOrd="4" presId="urn:microsoft.com/office/officeart/2005/8/layout/hList1"/>
    <dgm:cxn modelId="{047B01AC-0AC3-A049-92A9-F354433D198F}" type="presOf" srcId="{C9C55247-88AD-0F4E-AF72-470B774433D8}" destId="{4CF6D03B-F496-D649-85B9-4EF51AAA7259}" srcOrd="0" destOrd="0" presId="urn:microsoft.com/office/officeart/2005/8/layout/hList1"/>
    <dgm:cxn modelId="{A98C2318-8326-A84E-BF33-A6643EB09E42}" type="presOf" srcId="{2DB39FC2-C631-9741-9D41-3231A3F27EE1}" destId="{0D34E8C4-A7A7-714A-AF83-B28BA7ED3AE4}" srcOrd="0" destOrd="2" presId="urn:microsoft.com/office/officeart/2005/8/layout/hList1"/>
    <dgm:cxn modelId="{8CCF1340-99BA-924D-8689-ABBA401E06C9}" srcId="{B6B65CB7-FC6F-B240-AEB5-7BD694E63B0A}" destId="{67477BD5-0AE8-2A4F-AE17-F3FF6A529F16}" srcOrd="0" destOrd="0" parTransId="{F1C85B6C-607D-294B-A9E8-62951EBB4411}" sibTransId="{27750CE5-E8FC-0641-AEC8-B12924305615}"/>
    <dgm:cxn modelId="{D7E30323-F6F1-484A-983D-70E715390186}" srcId="{B6B65CB7-FC6F-B240-AEB5-7BD694E63B0A}" destId="{BB3C8042-5A31-B241-9062-90C34C5B8CB7}" srcOrd="1" destOrd="0" parTransId="{EFCE7053-0311-C547-A8FE-6911FC334654}" sibTransId="{18C5F0EA-26B7-8F43-8DA1-E61206F90C22}"/>
    <dgm:cxn modelId="{CCEA8407-9CDA-8C47-877E-96E5AFCBDADF}" srcId="{1466A395-99E7-AC42-A540-694C330105AB}" destId="{800EC3C6-F6DB-F842-8413-73855ABA3EA2}" srcOrd="0" destOrd="0" parTransId="{7205B7B9-D813-C14B-8B20-16EFEA15C82A}" sibTransId="{677BA73E-B370-4F4A-B358-651704A9BE05}"/>
    <dgm:cxn modelId="{D63A8892-2684-5B41-8F52-C6DC49D2199A}" type="presOf" srcId="{62E154F3-2DF4-574D-A00C-95B97BFA2857}" destId="{4CF6D03B-F496-D649-85B9-4EF51AAA7259}" srcOrd="0" destOrd="2" presId="urn:microsoft.com/office/officeart/2005/8/layout/hList1"/>
    <dgm:cxn modelId="{A8BF6F9A-C0F2-1B48-BC2D-9A35B9947838}" type="presOf" srcId="{2EEB7403-E0C7-7441-A19C-0C2333CF267D}" destId="{9CBAA15C-055A-D94E-81C4-0319811D4716}" srcOrd="0" destOrd="0" presId="urn:microsoft.com/office/officeart/2005/8/layout/hList1"/>
    <dgm:cxn modelId="{5F0BBC3C-F097-274D-A540-EEAB37167C0F}" srcId="{B6B65CB7-FC6F-B240-AEB5-7BD694E63B0A}" destId="{E815056B-40B6-5842-8BFB-D8975BAC7B8E}" srcOrd="5" destOrd="0" parTransId="{6CA29B2F-63B9-8349-8744-BB1A267CF063}" sibTransId="{EA600D75-78A2-B84B-A9DF-0543218E0EDB}"/>
    <dgm:cxn modelId="{C0565420-425D-1A4C-8B76-87590735D6EE}" type="presOf" srcId="{5AAFB1E4-44F9-D642-B8F5-B3918A605CFD}" destId="{4CF6D03B-F496-D649-85B9-4EF51AAA7259}" srcOrd="0" destOrd="5" presId="urn:microsoft.com/office/officeart/2005/8/layout/hList1"/>
    <dgm:cxn modelId="{BB8DAF51-B380-A74D-ADFF-D129D15E0514}" srcId="{2EEB7403-E0C7-7441-A19C-0C2333CF267D}" destId="{C9C55247-88AD-0F4E-AF72-470B774433D8}" srcOrd="0" destOrd="0" parTransId="{18C0DE5E-FDC4-974F-A8C0-0F327B0EE2A2}" sibTransId="{55FD20FB-0D57-3145-A6C5-AFEC970C40F3}"/>
    <dgm:cxn modelId="{A872A03F-44DD-5842-8D74-F7045D5352E1}" srcId="{B3E6B6CF-58AE-AE4B-87C6-902637038D5C}" destId="{1466A395-99E7-AC42-A540-694C330105AB}" srcOrd="1" destOrd="0" parTransId="{C3F05AD6-1C71-E24A-A737-D337AEDF488E}" sibTransId="{F959B17E-9EC3-9E43-BA3B-8F4D80856815}"/>
    <dgm:cxn modelId="{6398DA6D-1D9E-8641-B514-D0FE0D39093B}" type="presOf" srcId="{772E71EB-2F28-AF42-8A73-6410E25E22AA}" destId="{8CE3E7C8-836B-C049-BCA2-8BED9AA09B3F}" srcOrd="0" destOrd="1" presId="urn:microsoft.com/office/officeart/2005/8/layout/hList1"/>
    <dgm:cxn modelId="{72A78509-2A1A-4D4D-AC81-7623A1C845D8}" type="presOf" srcId="{CD628F8B-1415-2048-859E-BF400372B03B}" destId="{09E08383-607A-C444-9663-87D199577C64}" srcOrd="0" destOrd="2" presId="urn:microsoft.com/office/officeart/2005/8/layout/hList1"/>
    <dgm:cxn modelId="{89700CD1-4232-444C-9C3C-0D9339E3FDDD}" type="presOf" srcId="{32BCA178-80F3-5C44-82FE-FBCF0CA81771}" destId="{09E08383-607A-C444-9663-87D199577C64}" srcOrd="0" destOrd="3" presId="urn:microsoft.com/office/officeart/2005/8/layout/hList1"/>
    <dgm:cxn modelId="{B32001C1-88BE-B24C-9F77-2CE95A7072FF}" srcId="{2EEB7403-E0C7-7441-A19C-0C2333CF267D}" destId="{77DE5CA3-47EE-A641-AA70-5D58252A76A5}" srcOrd="1" destOrd="0" parTransId="{37265D4C-6749-5D4A-A61E-7CA19B9032A4}" sibTransId="{3FBCF717-0092-7341-AF5A-5BD1F7F3DD6E}"/>
    <dgm:cxn modelId="{31994FB6-1119-DD42-98D4-0AFFC41081DC}" srcId="{2EEB7403-E0C7-7441-A19C-0C2333CF267D}" destId="{62E154F3-2DF4-574D-A00C-95B97BFA2857}" srcOrd="2" destOrd="0" parTransId="{BFF12935-3916-574D-A6E4-022AC7F4BC3C}" sibTransId="{AFF4E328-D66D-D647-9085-BC440C406742}"/>
    <dgm:cxn modelId="{B1172D0B-1E51-1C4E-B4F7-E69BF843705D}" srcId="{B3E6B6CF-58AE-AE4B-87C6-902637038D5C}" destId="{B6B65CB7-FC6F-B240-AEB5-7BD694E63B0A}" srcOrd="0" destOrd="0" parTransId="{9F922899-C066-7C4C-98F0-618338E0C50E}" sibTransId="{ADC6585C-3B4A-9D4D-B31E-5F99173FAF88}"/>
    <dgm:cxn modelId="{A9583A4C-AE36-4742-AE5E-2906287EB90F}" type="presOf" srcId="{BB3C8042-5A31-B241-9062-90C34C5B8CB7}" destId="{09E08383-607A-C444-9663-87D199577C64}" srcOrd="0" destOrd="1" presId="urn:microsoft.com/office/officeart/2005/8/layout/hList1"/>
    <dgm:cxn modelId="{930243EE-9F46-6C4D-9316-E8099B43F33F}" type="presParOf" srcId="{D778B3AF-D2D1-BB46-B5C6-CB116F34B0A9}" destId="{F19AA738-F470-A844-BB50-A2953029A27A}" srcOrd="0" destOrd="0" presId="urn:microsoft.com/office/officeart/2005/8/layout/hList1"/>
    <dgm:cxn modelId="{A7211B4C-6B6D-754D-8D02-5752F02088D8}" type="presParOf" srcId="{F19AA738-F470-A844-BB50-A2953029A27A}" destId="{3DDB3DA7-874D-7246-8F0D-9F8001125275}" srcOrd="0" destOrd="0" presId="urn:microsoft.com/office/officeart/2005/8/layout/hList1"/>
    <dgm:cxn modelId="{E2F48385-3BF8-144A-AA8A-ED5347C6F8D3}" type="presParOf" srcId="{F19AA738-F470-A844-BB50-A2953029A27A}" destId="{09E08383-607A-C444-9663-87D199577C64}" srcOrd="1" destOrd="0" presId="urn:microsoft.com/office/officeart/2005/8/layout/hList1"/>
    <dgm:cxn modelId="{BF467C88-1883-E445-A378-D3BDE8C07F79}" type="presParOf" srcId="{D778B3AF-D2D1-BB46-B5C6-CB116F34B0A9}" destId="{61DFC7BE-8BA6-2549-A176-06746E121472}" srcOrd="1" destOrd="0" presId="urn:microsoft.com/office/officeart/2005/8/layout/hList1"/>
    <dgm:cxn modelId="{F31B7D7B-DB70-9346-A024-DC8FA2D7B7A0}" type="presParOf" srcId="{D778B3AF-D2D1-BB46-B5C6-CB116F34B0A9}" destId="{4747C6B4-130E-7645-9A0B-815E79D326C0}" srcOrd="2" destOrd="0" presId="urn:microsoft.com/office/officeart/2005/8/layout/hList1"/>
    <dgm:cxn modelId="{CFED4CD2-FABD-EE47-9D37-61B3A7367439}" type="presParOf" srcId="{4747C6B4-130E-7645-9A0B-815E79D326C0}" destId="{C39DAF4B-72D9-4645-9530-1B9A9235531A}" srcOrd="0" destOrd="0" presId="urn:microsoft.com/office/officeart/2005/8/layout/hList1"/>
    <dgm:cxn modelId="{9EB11EBB-FFF2-2540-969D-64F23B8612F5}" type="presParOf" srcId="{4747C6B4-130E-7645-9A0B-815E79D326C0}" destId="{0D34E8C4-A7A7-714A-AF83-B28BA7ED3AE4}" srcOrd="1" destOrd="0" presId="urn:microsoft.com/office/officeart/2005/8/layout/hList1"/>
    <dgm:cxn modelId="{6D98DADF-ABC0-2847-8BBD-A625F3147F7C}" type="presParOf" srcId="{D778B3AF-D2D1-BB46-B5C6-CB116F34B0A9}" destId="{FA477264-7DFB-1445-9578-F0CFE8D81148}" srcOrd="3" destOrd="0" presId="urn:microsoft.com/office/officeart/2005/8/layout/hList1"/>
    <dgm:cxn modelId="{E83CBE6A-D714-2D43-A48F-73242E73AA0A}" type="presParOf" srcId="{D778B3AF-D2D1-BB46-B5C6-CB116F34B0A9}" destId="{BAB821FF-3C0F-2747-A66D-7EE72189C0BA}" srcOrd="4" destOrd="0" presId="urn:microsoft.com/office/officeart/2005/8/layout/hList1"/>
    <dgm:cxn modelId="{0A39B7EB-C763-3C46-A2BB-368103BA8291}" type="presParOf" srcId="{BAB821FF-3C0F-2747-A66D-7EE72189C0BA}" destId="{9CBAA15C-055A-D94E-81C4-0319811D4716}" srcOrd="0" destOrd="0" presId="urn:microsoft.com/office/officeart/2005/8/layout/hList1"/>
    <dgm:cxn modelId="{281605D8-7C43-8346-B8DA-E350361930C3}" type="presParOf" srcId="{BAB821FF-3C0F-2747-A66D-7EE72189C0BA}" destId="{4CF6D03B-F496-D649-85B9-4EF51AAA7259}" srcOrd="1" destOrd="0" presId="urn:microsoft.com/office/officeart/2005/8/layout/hList1"/>
    <dgm:cxn modelId="{C70D76E4-4A30-D64D-B6DC-F34EA1C94B0A}" type="presParOf" srcId="{D778B3AF-D2D1-BB46-B5C6-CB116F34B0A9}" destId="{6CFC97D5-7EEF-8E41-9480-6F119CF3E0EB}" srcOrd="5" destOrd="0" presId="urn:microsoft.com/office/officeart/2005/8/layout/hList1"/>
    <dgm:cxn modelId="{86507513-5196-DF40-BECB-E9CCCFE8BE01}" type="presParOf" srcId="{D778B3AF-D2D1-BB46-B5C6-CB116F34B0A9}" destId="{9D33DF24-F4A5-5146-97E8-97177F5E8A69}" srcOrd="6" destOrd="0" presId="urn:microsoft.com/office/officeart/2005/8/layout/hList1"/>
    <dgm:cxn modelId="{4FB8463C-51B2-BB4A-974D-F58594DFDCD8}" type="presParOf" srcId="{9D33DF24-F4A5-5146-97E8-97177F5E8A69}" destId="{F372D02B-6DBE-104C-B316-E76E61BCFA85}" srcOrd="0" destOrd="0" presId="urn:microsoft.com/office/officeart/2005/8/layout/hList1"/>
    <dgm:cxn modelId="{E3F5D555-A593-3B43-A08F-2B5D5175CCA1}" type="presParOf" srcId="{9D33DF24-F4A5-5146-97E8-97177F5E8A69}" destId="{8CE3E7C8-836B-C049-BCA2-8BED9AA09B3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524E9A-210E-554E-B7DB-BB01E8A76DC5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C5C704-1B2E-DD45-82BD-90F85279607D}">
      <dgm:prSet phldrT="[Text]"/>
      <dgm:spPr/>
      <dgm:t>
        <a:bodyPr/>
        <a:lstStyle/>
        <a:p>
          <a:r>
            <a:rPr lang="en-US" dirty="0" smtClean="0"/>
            <a:t>Codebase</a:t>
          </a:r>
          <a:endParaRPr lang="en-US" dirty="0"/>
        </a:p>
      </dgm:t>
    </dgm:pt>
    <dgm:pt modelId="{F9D50E5D-E3A6-C146-A81A-23F86F38E785}" type="parTrans" cxnId="{31091133-B5F1-8446-BCB3-EE42B28DE031}">
      <dgm:prSet/>
      <dgm:spPr/>
      <dgm:t>
        <a:bodyPr/>
        <a:lstStyle/>
        <a:p>
          <a:endParaRPr lang="en-US"/>
        </a:p>
      </dgm:t>
    </dgm:pt>
    <dgm:pt modelId="{94EBB3B1-83EE-7345-8364-40EE2BF8F805}" type="sibTrans" cxnId="{31091133-B5F1-8446-BCB3-EE42B28DE031}">
      <dgm:prSet/>
      <dgm:spPr/>
      <dgm:t>
        <a:bodyPr/>
        <a:lstStyle/>
        <a:p>
          <a:endParaRPr lang="en-US"/>
        </a:p>
      </dgm:t>
    </dgm:pt>
    <dgm:pt modelId="{FCAAA768-F8B6-1547-8BC0-242D1294C4C5}">
      <dgm:prSet phldrT="[Text]"/>
      <dgm:spPr/>
      <dgm:t>
        <a:bodyPr/>
        <a:lstStyle/>
        <a:p>
          <a:r>
            <a:rPr lang="en-US" dirty="0" smtClean="0"/>
            <a:t>Dependencies</a:t>
          </a:r>
          <a:endParaRPr lang="en-US" dirty="0"/>
        </a:p>
      </dgm:t>
    </dgm:pt>
    <dgm:pt modelId="{7A327963-F462-1346-AB02-986FA2E7FF91}" type="parTrans" cxnId="{441DB83D-6C9D-0246-9BBB-E0B3FAA55D16}">
      <dgm:prSet/>
      <dgm:spPr/>
      <dgm:t>
        <a:bodyPr/>
        <a:lstStyle/>
        <a:p>
          <a:endParaRPr lang="en-US"/>
        </a:p>
      </dgm:t>
    </dgm:pt>
    <dgm:pt modelId="{977C90AA-14C7-A348-896B-CB508C1951AF}" type="sibTrans" cxnId="{441DB83D-6C9D-0246-9BBB-E0B3FAA55D16}">
      <dgm:prSet/>
      <dgm:spPr/>
      <dgm:t>
        <a:bodyPr/>
        <a:lstStyle/>
        <a:p>
          <a:endParaRPr lang="en-US"/>
        </a:p>
      </dgm:t>
    </dgm:pt>
    <dgm:pt modelId="{905BA223-7532-8842-88CA-F2EF1713BB49}">
      <dgm:prSet phldrT="[Text]"/>
      <dgm:spPr/>
      <dgm:t>
        <a:bodyPr/>
        <a:lstStyle/>
        <a:p>
          <a:r>
            <a:rPr lang="en-US" dirty="0" err="1" smtClean="0"/>
            <a:t>Config</a:t>
          </a:r>
          <a:endParaRPr lang="en-US" dirty="0"/>
        </a:p>
      </dgm:t>
    </dgm:pt>
    <dgm:pt modelId="{4D24AAA4-EBE0-0F43-8546-A5C771E63A12}" type="parTrans" cxnId="{7844805A-C9CE-4549-805C-0888A9E03DC4}">
      <dgm:prSet/>
      <dgm:spPr/>
      <dgm:t>
        <a:bodyPr/>
        <a:lstStyle/>
        <a:p>
          <a:endParaRPr lang="en-US"/>
        </a:p>
      </dgm:t>
    </dgm:pt>
    <dgm:pt modelId="{3E03FD0E-0D04-B94D-A9F1-9EBE459659AE}" type="sibTrans" cxnId="{7844805A-C9CE-4549-805C-0888A9E03DC4}">
      <dgm:prSet/>
      <dgm:spPr/>
      <dgm:t>
        <a:bodyPr/>
        <a:lstStyle/>
        <a:p>
          <a:endParaRPr lang="en-US"/>
        </a:p>
      </dgm:t>
    </dgm:pt>
    <dgm:pt modelId="{9EC1A25A-6626-594A-A138-BBC5AEE76D24}">
      <dgm:prSet phldrT="[Text]"/>
      <dgm:spPr/>
      <dgm:t>
        <a:bodyPr/>
        <a:lstStyle/>
        <a:p>
          <a:r>
            <a:rPr lang="en-US" dirty="0" smtClean="0"/>
            <a:t>Backing Services</a:t>
          </a:r>
          <a:endParaRPr lang="en-US" dirty="0"/>
        </a:p>
      </dgm:t>
    </dgm:pt>
    <dgm:pt modelId="{C23F7755-A1E1-F54A-84F8-1F81D27F7F2C}" type="parTrans" cxnId="{D0FF0D6A-EDCB-0E47-9FF1-B8A12A353E95}">
      <dgm:prSet/>
      <dgm:spPr/>
      <dgm:t>
        <a:bodyPr/>
        <a:lstStyle/>
        <a:p>
          <a:endParaRPr lang="en-US"/>
        </a:p>
      </dgm:t>
    </dgm:pt>
    <dgm:pt modelId="{B8256892-2EDB-D542-9977-531EB9E85154}" type="sibTrans" cxnId="{D0FF0D6A-EDCB-0E47-9FF1-B8A12A353E95}">
      <dgm:prSet/>
      <dgm:spPr/>
      <dgm:t>
        <a:bodyPr/>
        <a:lstStyle/>
        <a:p>
          <a:endParaRPr lang="en-US"/>
        </a:p>
      </dgm:t>
    </dgm:pt>
    <dgm:pt modelId="{A51B5921-85A4-A54E-AB5A-BF9775DC522B}">
      <dgm:prSet phldrT="[Text]"/>
      <dgm:spPr/>
      <dgm:t>
        <a:bodyPr/>
        <a:lstStyle/>
        <a:p>
          <a:r>
            <a:rPr lang="en-US" dirty="0" smtClean="0"/>
            <a:t>Build/Release/Run</a:t>
          </a:r>
          <a:endParaRPr lang="en-US" dirty="0"/>
        </a:p>
      </dgm:t>
    </dgm:pt>
    <dgm:pt modelId="{7746B692-0630-B34D-BE46-A199DF099091}" type="parTrans" cxnId="{0BE88827-F290-0D42-AFA0-8E7A961AC069}">
      <dgm:prSet/>
      <dgm:spPr/>
      <dgm:t>
        <a:bodyPr/>
        <a:lstStyle/>
        <a:p>
          <a:endParaRPr lang="en-US"/>
        </a:p>
      </dgm:t>
    </dgm:pt>
    <dgm:pt modelId="{68A70B66-51C4-FE48-A0E9-691767D6C861}" type="sibTrans" cxnId="{0BE88827-F290-0D42-AFA0-8E7A961AC069}">
      <dgm:prSet/>
      <dgm:spPr/>
      <dgm:t>
        <a:bodyPr/>
        <a:lstStyle/>
        <a:p>
          <a:endParaRPr lang="en-US"/>
        </a:p>
      </dgm:t>
    </dgm:pt>
    <dgm:pt modelId="{D16761D8-19B2-EE4C-A878-AA1D3C974935}">
      <dgm:prSet phldrT="[Text]"/>
      <dgm:spPr/>
      <dgm:t>
        <a:bodyPr/>
        <a:lstStyle/>
        <a:p>
          <a:r>
            <a:rPr lang="en-US" dirty="0" smtClean="0"/>
            <a:t>Processes</a:t>
          </a:r>
          <a:endParaRPr lang="en-US" dirty="0"/>
        </a:p>
      </dgm:t>
    </dgm:pt>
    <dgm:pt modelId="{BDA895D7-B18D-4744-85E9-1AF6FD7E8ABF}" type="parTrans" cxnId="{0FAE7BB1-0EA0-7649-99C2-B766BA0DB133}">
      <dgm:prSet/>
      <dgm:spPr/>
      <dgm:t>
        <a:bodyPr/>
        <a:lstStyle/>
        <a:p>
          <a:endParaRPr lang="en-US"/>
        </a:p>
      </dgm:t>
    </dgm:pt>
    <dgm:pt modelId="{1BF7AACC-F735-CA4B-9CAC-5C94072EA536}" type="sibTrans" cxnId="{0FAE7BB1-0EA0-7649-99C2-B766BA0DB133}">
      <dgm:prSet/>
      <dgm:spPr/>
      <dgm:t>
        <a:bodyPr/>
        <a:lstStyle/>
        <a:p>
          <a:endParaRPr lang="en-US"/>
        </a:p>
      </dgm:t>
    </dgm:pt>
    <dgm:pt modelId="{4E176EB6-E8C0-3341-B95F-E3C1C6BFFDD4}">
      <dgm:prSet phldrT="[Text]"/>
      <dgm:spPr/>
      <dgm:t>
        <a:bodyPr/>
        <a:lstStyle/>
        <a:p>
          <a:r>
            <a:rPr lang="en-US" dirty="0" smtClean="0"/>
            <a:t>Port Binding</a:t>
          </a:r>
          <a:endParaRPr lang="en-US" dirty="0"/>
        </a:p>
      </dgm:t>
    </dgm:pt>
    <dgm:pt modelId="{B30A7E57-385E-DD4D-A472-D1F80A296833}" type="parTrans" cxnId="{EC2B846B-89B9-E848-A276-1CBB2330AA34}">
      <dgm:prSet/>
      <dgm:spPr/>
      <dgm:t>
        <a:bodyPr/>
        <a:lstStyle/>
        <a:p>
          <a:endParaRPr lang="en-US"/>
        </a:p>
      </dgm:t>
    </dgm:pt>
    <dgm:pt modelId="{651077E5-275A-2341-96A4-7544FE8BBBD1}" type="sibTrans" cxnId="{EC2B846B-89B9-E848-A276-1CBB2330AA34}">
      <dgm:prSet/>
      <dgm:spPr/>
      <dgm:t>
        <a:bodyPr/>
        <a:lstStyle/>
        <a:p>
          <a:endParaRPr lang="en-US"/>
        </a:p>
      </dgm:t>
    </dgm:pt>
    <dgm:pt modelId="{60A57951-4992-BF4B-A404-6BC8F20F668F}">
      <dgm:prSet phldrT="[Text]"/>
      <dgm:spPr/>
      <dgm:t>
        <a:bodyPr/>
        <a:lstStyle/>
        <a:p>
          <a:r>
            <a:rPr lang="en-US" dirty="0" smtClean="0"/>
            <a:t>Concurrency</a:t>
          </a:r>
          <a:endParaRPr lang="en-US" dirty="0"/>
        </a:p>
      </dgm:t>
    </dgm:pt>
    <dgm:pt modelId="{ED84920C-EA0A-E341-B8AD-3F0E5541E7FB}" type="parTrans" cxnId="{08284654-824F-9C4C-B61B-E829E323BC91}">
      <dgm:prSet/>
      <dgm:spPr/>
      <dgm:t>
        <a:bodyPr/>
        <a:lstStyle/>
        <a:p>
          <a:endParaRPr lang="en-US"/>
        </a:p>
      </dgm:t>
    </dgm:pt>
    <dgm:pt modelId="{333F4A24-D6B3-C04F-B235-E3852EA7EA9A}" type="sibTrans" cxnId="{08284654-824F-9C4C-B61B-E829E323BC91}">
      <dgm:prSet/>
      <dgm:spPr/>
      <dgm:t>
        <a:bodyPr/>
        <a:lstStyle/>
        <a:p>
          <a:endParaRPr lang="en-US"/>
        </a:p>
      </dgm:t>
    </dgm:pt>
    <dgm:pt modelId="{254361B4-756F-9349-A1F8-5CDE5DF868D4}">
      <dgm:prSet phldrT="[Text]"/>
      <dgm:spPr/>
      <dgm:t>
        <a:bodyPr/>
        <a:lstStyle/>
        <a:p>
          <a:r>
            <a:rPr lang="en-US" dirty="0" smtClean="0"/>
            <a:t>Disposability</a:t>
          </a:r>
          <a:endParaRPr lang="en-US" dirty="0"/>
        </a:p>
      </dgm:t>
    </dgm:pt>
    <dgm:pt modelId="{4F3322AB-5F20-014A-9F25-537280BB5ADB}" type="parTrans" cxnId="{B7474F53-4151-2D45-9092-C5BC15C686B1}">
      <dgm:prSet/>
      <dgm:spPr/>
      <dgm:t>
        <a:bodyPr/>
        <a:lstStyle/>
        <a:p>
          <a:endParaRPr lang="en-US"/>
        </a:p>
      </dgm:t>
    </dgm:pt>
    <dgm:pt modelId="{A46253B8-6556-434D-8DF4-420A787267FD}" type="sibTrans" cxnId="{B7474F53-4151-2D45-9092-C5BC15C686B1}">
      <dgm:prSet/>
      <dgm:spPr/>
      <dgm:t>
        <a:bodyPr/>
        <a:lstStyle/>
        <a:p>
          <a:endParaRPr lang="en-US"/>
        </a:p>
      </dgm:t>
    </dgm:pt>
    <dgm:pt modelId="{B6ABB42F-A21F-A248-98D0-06194474A7DF}">
      <dgm:prSet phldrT="[Text]"/>
      <dgm:spPr/>
      <dgm:t>
        <a:bodyPr/>
        <a:lstStyle/>
        <a:p>
          <a:r>
            <a:rPr lang="en-US" dirty="0" smtClean="0"/>
            <a:t>Dev/Prod Parity</a:t>
          </a:r>
          <a:endParaRPr lang="en-US" dirty="0"/>
        </a:p>
      </dgm:t>
    </dgm:pt>
    <dgm:pt modelId="{20ED4525-2686-0649-BB76-21A0E79A02AD}" type="parTrans" cxnId="{34B3620C-B3F8-D046-8F37-D781329A3A47}">
      <dgm:prSet/>
      <dgm:spPr/>
      <dgm:t>
        <a:bodyPr/>
        <a:lstStyle/>
        <a:p>
          <a:endParaRPr lang="en-US"/>
        </a:p>
      </dgm:t>
    </dgm:pt>
    <dgm:pt modelId="{424008E9-08B3-0046-820A-57F4A9F76290}" type="sibTrans" cxnId="{34B3620C-B3F8-D046-8F37-D781329A3A47}">
      <dgm:prSet/>
      <dgm:spPr/>
      <dgm:t>
        <a:bodyPr/>
        <a:lstStyle/>
        <a:p>
          <a:endParaRPr lang="en-US"/>
        </a:p>
      </dgm:t>
    </dgm:pt>
    <dgm:pt modelId="{01BC8BAB-A1AD-E34E-A5D9-83C7DF92C336}">
      <dgm:prSet phldrT="[Text]"/>
      <dgm:spPr/>
      <dgm:t>
        <a:bodyPr/>
        <a:lstStyle/>
        <a:p>
          <a:r>
            <a:rPr lang="en-US" dirty="0" smtClean="0"/>
            <a:t>Logs</a:t>
          </a:r>
          <a:endParaRPr lang="en-US" dirty="0"/>
        </a:p>
      </dgm:t>
    </dgm:pt>
    <dgm:pt modelId="{D66C3A43-9C7A-3D43-AB15-A69518A2CB43}" type="parTrans" cxnId="{FF96DC8E-82F4-D94E-A535-C0E2BA52B4A1}">
      <dgm:prSet/>
      <dgm:spPr/>
      <dgm:t>
        <a:bodyPr/>
        <a:lstStyle/>
        <a:p>
          <a:endParaRPr lang="en-US"/>
        </a:p>
      </dgm:t>
    </dgm:pt>
    <dgm:pt modelId="{FFDE5C9A-9AB9-ED47-A096-12ADC88C389B}" type="sibTrans" cxnId="{FF96DC8E-82F4-D94E-A535-C0E2BA52B4A1}">
      <dgm:prSet/>
      <dgm:spPr/>
      <dgm:t>
        <a:bodyPr/>
        <a:lstStyle/>
        <a:p>
          <a:endParaRPr lang="en-US"/>
        </a:p>
      </dgm:t>
    </dgm:pt>
    <dgm:pt modelId="{B581335B-6DD9-9E4A-8451-0FBFA665AB03}">
      <dgm:prSet phldrT="[Text]"/>
      <dgm:spPr/>
      <dgm:t>
        <a:bodyPr/>
        <a:lstStyle/>
        <a:p>
          <a:r>
            <a:rPr lang="en-US" dirty="0" smtClean="0"/>
            <a:t>Admin Processes</a:t>
          </a:r>
          <a:endParaRPr lang="en-US" dirty="0"/>
        </a:p>
      </dgm:t>
    </dgm:pt>
    <dgm:pt modelId="{893D568E-606E-714A-B27F-7665D98E6B4F}" type="parTrans" cxnId="{8ADD0A6A-08D4-F248-BAFA-D9DB32AF4954}">
      <dgm:prSet/>
      <dgm:spPr/>
      <dgm:t>
        <a:bodyPr/>
        <a:lstStyle/>
        <a:p>
          <a:endParaRPr lang="en-US"/>
        </a:p>
      </dgm:t>
    </dgm:pt>
    <dgm:pt modelId="{5D8317AC-FFA2-7D4C-A0F2-8744C1F55F7D}" type="sibTrans" cxnId="{8ADD0A6A-08D4-F248-BAFA-D9DB32AF4954}">
      <dgm:prSet/>
      <dgm:spPr/>
      <dgm:t>
        <a:bodyPr/>
        <a:lstStyle/>
        <a:p>
          <a:endParaRPr lang="en-US"/>
        </a:p>
      </dgm:t>
    </dgm:pt>
    <dgm:pt modelId="{0E436544-8EB9-0A43-9EDA-9721D2E3B86B}" type="pres">
      <dgm:prSet presAssocID="{32524E9A-210E-554E-B7DB-BB01E8A76DC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CC4156-664A-BD46-AA6B-D5D741C336AF}" type="pres">
      <dgm:prSet presAssocID="{79C5C704-1B2E-DD45-82BD-90F85279607D}" presName="node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E5CD0-A427-B544-9D78-FA82A8661B7C}" type="pres">
      <dgm:prSet presAssocID="{94EBB3B1-83EE-7345-8364-40EE2BF8F805}" presName="sibTrans" presStyleCnt="0"/>
      <dgm:spPr/>
    </dgm:pt>
    <dgm:pt modelId="{145794BD-AE64-FE4D-9AD6-0FD6110C79A3}" type="pres">
      <dgm:prSet presAssocID="{FCAAA768-F8B6-1547-8BC0-242D1294C4C5}" presName="node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80090-0150-1E4D-A01B-70F24D0A4124}" type="pres">
      <dgm:prSet presAssocID="{977C90AA-14C7-A348-896B-CB508C1951AF}" presName="sibTrans" presStyleCnt="0"/>
      <dgm:spPr/>
    </dgm:pt>
    <dgm:pt modelId="{5E6D6FBC-8512-A641-8B53-33E655DB7A6B}" type="pres">
      <dgm:prSet presAssocID="{905BA223-7532-8842-88CA-F2EF1713BB49}" presName="node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F9BB65-70D8-884F-9F91-B64AC8696AA3}" type="pres">
      <dgm:prSet presAssocID="{3E03FD0E-0D04-B94D-A9F1-9EBE459659AE}" presName="sibTrans" presStyleCnt="0"/>
      <dgm:spPr/>
    </dgm:pt>
    <dgm:pt modelId="{97B8BFE1-0152-0747-8756-40C805C50766}" type="pres">
      <dgm:prSet presAssocID="{9EC1A25A-6626-594A-A138-BBC5AEE76D24}" presName="node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59114-666E-D348-AFE8-322A34ECA072}" type="pres">
      <dgm:prSet presAssocID="{B8256892-2EDB-D542-9977-531EB9E85154}" presName="sibTrans" presStyleCnt="0"/>
      <dgm:spPr/>
    </dgm:pt>
    <dgm:pt modelId="{B5A008D3-AA37-114E-9942-D0E74B483A3C}" type="pres">
      <dgm:prSet presAssocID="{A51B5921-85A4-A54E-AB5A-BF9775DC522B}" presName="node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F83C85-AC18-504B-A9BB-5FDB6C253D3A}" type="pres">
      <dgm:prSet presAssocID="{68A70B66-51C4-FE48-A0E9-691767D6C861}" presName="sibTrans" presStyleCnt="0"/>
      <dgm:spPr/>
    </dgm:pt>
    <dgm:pt modelId="{653F843C-92DA-E74B-9413-4D737FB0E98F}" type="pres">
      <dgm:prSet presAssocID="{D16761D8-19B2-EE4C-A878-AA1D3C974935}" presName="node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B867AE-22D9-FB4C-9B1F-FD8135E37570}" type="pres">
      <dgm:prSet presAssocID="{1BF7AACC-F735-CA4B-9CAC-5C94072EA536}" presName="sibTrans" presStyleCnt="0"/>
      <dgm:spPr/>
    </dgm:pt>
    <dgm:pt modelId="{81F9FFE8-E6AC-E147-A57D-418191201D42}" type="pres">
      <dgm:prSet presAssocID="{4E176EB6-E8C0-3341-B95F-E3C1C6BFFDD4}" presName="node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A465DA-324D-0648-B197-351BFDB2C209}" type="pres">
      <dgm:prSet presAssocID="{651077E5-275A-2341-96A4-7544FE8BBBD1}" presName="sibTrans" presStyleCnt="0"/>
      <dgm:spPr/>
    </dgm:pt>
    <dgm:pt modelId="{78DF68AF-DFF0-4F41-9418-0F8BF9165BB9}" type="pres">
      <dgm:prSet presAssocID="{60A57951-4992-BF4B-A404-6BC8F20F668F}" presName="node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D65117-75C9-3F42-A4F8-2D0D91C46311}" type="pres">
      <dgm:prSet presAssocID="{333F4A24-D6B3-C04F-B235-E3852EA7EA9A}" presName="sibTrans" presStyleCnt="0"/>
      <dgm:spPr/>
    </dgm:pt>
    <dgm:pt modelId="{784A6280-47ED-C945-8B99-9D1FB245D5E8}" type="pres">
      <dgm:prSet presAssocID="{254361B4-756F-9349-A1F8-5CDE5DF868D4}" presName="node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A9C13E-1830-6F41-B58C-B91615D48FFC}" type="pres">
      <dgm:prSet presAssocID="{A46253B8-6556-434D-8DF4-420A787267FD}" presName="sibTrans" presStyleCnt="0"/>
      <dgm:spPr/>
    </dgm:pt>
    <dgm:pt modelId="{D35A717D-F032-5A41-9695-75A00D49A8BC}" type="pres">
      <dgm:prSet presAssocID="{B6ABB42F-A21F-A248-98D0-06194474A7DF}" presName="node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F83904-32CC-0D46-B7CE-B7F3C628074F}" type="pres">
      <dgm:prSet presAssocID="{424008E9-08B3-0046-820A-57F4A9F76290}" presName="sibTrans" presStyleCnt="0"/>
      <dgm:spPr/>
    </dgm:pt>
    <dgm:pt modelId="{F626DC81-8408-BD41-B636-35D2AA4943CC}" type="pres">
      <dgm:prSet presAssocID="{01BC8BAB-A1AD-E34E-A5D9-83C7DF92C336}" presName="node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66D7CE-410D-6E48-8713-F00A716F3F55}" type="pres">
      <dgm:prSet presAssocID="{FFDE5C9A-9AB9-ED47-A096-12ADC88C389B}" presName="sibTrans" presStyleCnt="0"/>
      <dgm:spPr/>
    </dgm:pt>
    <dgm:pt modelId="{6D5B0242-EE3E-9347-A4ED-54318C6A63F3}" type="pres">
      <dgm:prSet presAssocID="{B581335B-6DD9-9E4A-8451-0FBFA665AB03}" presName="node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239654-2774-A54A-B65C-3FBA10CC1433}" type="presOf" srcId="{FCAAA768-F8B6-1547-8BC0-242D1294C4C5}" destId="{145794BD-AE64-FE4D-9AD6-0FD6110C79A3}" srcOrd="0" destOrd="0" presId="urn:microsoft.com/office/officeart/2005/8/layout/default"/>
    <dgm:cxn modelId="{EC2B846B-89B9-E848-A276-1CBB2330AA34}" srcId="{32524E9A-210E-554E-B7DB-BB01E8A76DC5}" destId="{4E176EB6-E8C0-3341-B95F-E3C1C6BFFDD4}" srcOrd="6" destOrd="0" parTransId="{B30A7E57-385E-DD4D-A472-D1F80A296833}" sibTransId="{651077E5-275A-2341-96A4-7544FE8BBBD1}"/>
    <dgm:cxn modelId="{D0FF0D6A-EDCB-0E47-9FF1-B8A12A353E95}" srcId="{32524E9A-210E-554E-B7DB-BB01E8A76DC5}" destId="{9EC1A25A-6626-594A-A138-BBC5AEE76D24}" srcOrd="3" destOrd="0" parTransId="{C23F7755-A1E1-F54A-84F8-1F81D27F7F2C}" sibTransId="{B8256892-2EDB-D542-9977-531EB9E85154}"/>
    <dgm:cxn modelId="{441DB83D-6C9D-0246-9BBB-E0B3FAA55D16}" srcId="{32524E9A-210E-554E-B7DB-BB01E8A76DC5}" destId="{FCAAA768-F8B6-1547-8BC0-242D1294C4C5}" srcOrd="1" destOrd="0" parTransId="{7A327963-F462-1346-AB02-986FA2E7FF91}" sibTransId="{977C90AA-14C7-A348-896B-CB508C1951AF}"/>
    <dgm:cxn modelId="{43BCBFC2-4A1E-A141-99AD-CE37911285B5}" type="presOf" srcId="{60A57951-4992-BF4B-A404-6BC8F20F668F}" destId="{78DF68AF-DFF0-4F41-9418-0F8BF9165BB9}" srcOrd="0" destOrd="0" presId="urn:microsoft.com/office/officeart/2005/8/layout/default"/>
    <dgm:cxn modelId="{39E5C68C-740E-DA46-970D-294CC2D9AF18}" type="presOf" srcId="{79C5C704-1B2E-DD45-82BD-90F85279607D}" destId="{6DCC4156-664A-BD46-AA6B-D5D741C336AF}" srcOrd="0" destOrd="0" presId="urn:microsoft.com/office/officeart/2005/8/layout/default"/>
    <dgm:cxn modelId="{1786FFA6-EE45-B440-A9EF-3B9F125DCE5A}" type="presOf" srcId="{9EC1A25A-6626-594A-A138-BBC5AEE76D24}" destId="{97B8BFE1-0152-0747-8756-40C805C50766}" srcOrd="0" destOrd="0" presId="urn:microsoft.com/office/officeart/2005/8/layout/default"/>
    <dgm:cxn modelId="{6AA8D268-0455-2D48-8543-0CB910E02726}" type="presOf" srcId="{4E176EB6-E8C0-3341-B95F-E3C1C6BFFDD4}" destId="{81F9FFE8-E6AC-E147-A57D-418191201D42}" srcOrd="0" destOrd="0" presId="urn:microsoft.com/office/officeart/2005/8/layout/default"/>
    <dgm:cxn modelId="{31091133-B5F1-8446-BCB3-EE42B28DE031}" srcId="{32524E9A-210E-554E-B7DB-BB01E8A76DC5}" destId="{79C5C704-1B2E-DD45-82BD-90F85279607D}" srcOrd="0" destOrd="0" parTransId="{F9D50E5D-E3A6-C146-A81A-23F86F38E785}" sibTransId="{94EBB3B1-83EE-7345-8364-40EE2BF8F805}"/>
    <dgm:cxn modelId="{AEAD919C-9378-BC46-B99E-1CC2334BFE76}" type="presOf" srcId="{B581335B-6DD9-9E4A-8451-0FBFA665AB03}" destId="{6D5B0242-EE3E-9347-A4ED-54318C6A63F3}" srcOrd="0" destOrd="0" presId="urn:microsoft.com/office/officeart/2005/8/layout/default"/>
    <dgm:cxn modelId="{BC8C7742-B8C6-B346-824D-37534A507177}" type="presOf" srcId="{905BA223-7532-8842-88CA-F2EF1713BB49}" destId="{5E6D6FBC-8512-A641-8B53-33E655DB7A6B}" srcOrd="0" destOrd="0" presId="urn:microsoft.com/office/officeart/2005/8/layout/default"/>
    <dgm:cxn modelId="{B7474F53-4151-2D45-9092-C5BC15C686B1}" srcId="{32524E9A-210E-554E-B7DB-BB01E8A76DC5}" destId="{254361B4-756F-9349-A1F8-5CDE5DF868D4}" srcOrd="8" destOrd="0" parTransId="{4F3322AB-5F20-014A-9F25-537280BB5ADB}" sibTransId="{A46253B8-6556-434D-8DF4-420A787267FD}"/>
    <dgm:cxn modelId="{79BB8CD7-3257-884C-B35E-8BE33715343D}" type="presOf" srcId="{254361B4-756F-9349-A1F8-5CDE5DF868D4}" destId="{784A6280-47ED-C945-8B99-9D1FB245D5E8}" srcOrd="0" destOrd="0" presId="urn:microsoft.com/office/officeart/2005/8/layout/default"/>
    <dgm:cxn modelId="{34B3620C-B3F8-D046-8F37-D781329A3A47}" srcId="{32524E9A-210E-554E-B7DB-BB01E8A76DC5}" destId="{B6ABB42F-A21F-A248-98D0-06194474A7DF}" srcOrd="9" destOrd="0" parTransId="{20ED4525-2686-0649-BB76-21A0E79A02AD}" sibTransId="{424008E9-08B3-0046-820A-57F4A9F76290}"/>
    <dgm:cxn modelId="{B497B7EB-7C5C-244E-A1B2-EEA7AF184009}" type="presOf" srcId="{32524E9A-210E-554E-B7DB-BB01E8A76DC5}" destId="{0E436544-8EB9-0A43-9EDA-9721D2E3B86B}" srcOrd="0" destOrd="0" presId="urn:microsoft.com/office/officeart/2005/8/layout/default"/>
    <dgm:cxn modelId="{0FAE7BB1-0EA0-7649-99C2-B766BA0DB133}" srcId="{32524E9A-210E-554E-B7DB-BB01E8A76DC5}" destId="{D16761D8-19B2-EE4C-A878-AA1D3C974935}" srcOrd="5" destOrd="0" parTransId="{BDA895D7-B18D-4744-85E9-1AF6FD7E8ABF}" sibTransId="{1BF7AACC-F735-CA4B-9CAC-5C94072EA536}"/>
    <dgm:cxn modelId="{8136D162-9DF6-9841-B580-438218EA96A2}" type="presOf" srcId="{A51B5921-85A4-A54E-AB5A-BF9775DC522B}" destId="{B5A008D3-AA37-114E-9942-D0E74B483A3C}" srcOrd="0" destOrd="0" presId="urn:microsoft.com/office/officeart/2005/8/layout/default"/>
    <dgm:cxn modelId="{8ADD0A6A-08D4-F248-BAFA-D9DB32AF4954}" srcId="{32524E9A-210E-554E-B7DB-BB01E8A76DC5}" destId="{B581335B-6DD9-9E4A-8451-0FBFA665AB03}" srcOrd="11" destOrd="0" parTransId="{893D568E-606E-714A-B27F-7665D98E6B4F}" sibTransId="{5D8317AC-FFA2-7D4C-A0F2-8744C1F55F7D}"/>
    <dgm:cxn modelId="{3B09A242-B41D-E745-B848-DBC0E6866C62}" type="presOf" srcId="{D16761D8-19B2-EE4C-A878-AA1D3C974935}" destId="{653F843C-92DA-E74B-9413-4D737FB0E98F}" srcOrd="0" destOrd="0" presId="urn:microsoft.com/office/officeart/2005/8/layout/default"/>
    <dgm:cxn modelId="{5F0A8977-A44D-5745-9B1D-0457587B90BF}" type="presOf" srcId="{B6ABB42F-A21F-A248-98D0-06194474A7DF}" destId="{D35A717D-F032-5A41-9695-75A00D49A8BC}" srcOrd="0" destOrd="0" presId="urn:microsoft.com/office/officeart/2005/8/layout/default"/>
    <dgm:cxn modelId="{7844805A-C9CE-4549-805C-0888A9E03DC4}" srcId="{32524E9A-210E-554E-B7DB-BB01E8A76DC5}" destId="{905BA223-7532-8842-88CA-F2EF1713BB49}" srcOrd="2" destOrd="0" parTransId="{4D24AAA4-EBE0-0F43-8546-A5C771E63A12}" sibTransId="{3E03FD0E-0D04-B94D-A9F1-9EBE459659AE}"/>
    <dgm:cxn modelId="{0BE88827-F290-0D42-AFA0-8E7A961AC069}" srcId="{32524E9A-210E-554E-B7DB-BB01E8A76DC5}" destId="{A51B5921-85A4-A54E-AB5A-BF9775DC522B}" srcOrd="4" destOrd="0" parTransId="{7746B692-0630-B34D-BE46-A199DF099091}" sibTransId="{68A70B66-51C4-FE48-A0E9-691767D6C861}"/>
    <dgm:cxn modelId="{F0305CD0-5157-9546-ACC8-C3C71AB98D6C}" type="presOf" srcId="{01BC8BAB-A1AD-E34E-A5D9-83C7DF92C336}" destId="{F626DC81-8408-BD41-B636-35D2AA4943CC}" srcOrd="0" destOrd="0" presId="urn:microsoft.com/office/officeart/2005/8/layout/default"/>
    <dgm:cxn modelId="{08284654-824F-9C4C-B61B-E829E323BC91}" srcId="{32524E9A-210E-554E-B7DB-BB01E8A76DC5}" destId="{60A57951-4992-BF4B-A404-6BC8F20F668F}" srcOrd="7" destOrd="0" parTransId="{ED84920C-EA0A-E341-B8AD-3F0E5541E7FB}" sibTransId="{333F4A24-D6B3-C04F-B235-E3852EA7EA9A}"/>
    <dgm:cxn modelId="{FF96DC8E-82F4-D94E-A535-C0E2BA52B4A1}" srcId="{32524E9A-210E-554E-B7DB-BB01E8A76DC5}" destId="{01BC8BAB-A1AD-E34E-A5D9-83C7DF92C336}" srcOrd="10" destOrd="0" parTransId="{D66C3A43-9C7A-3D43-AB15-A69518A2CB43}" sibTransId="{FFDE5C9A-9AB9-ED47-A096-12ADC88C389B}"/>
    <dgm:cxn modelId="{C739B5A5-8B60-754B-A641-340CE619F375}" type="presParOf" srcId="{0E436544-8EB9-0A43-9EDA-9721D2E3B86B}" destId="{6DCC4156-664A-BD46-AA6B-D5D741C336AF}" srcOrd="0" destOrd="0" presId="urn:microsoft.com/office/officeart/2005/8/layout/default"/>
    <dgm:cxn modelId="{84AA4BEC-278B-1B46-B585-9D9E2B7F0AF9}" type="presParOf" srcId="{0E436544-8EB9-0A43-9EDA-9721D2E3B86B}" destId="{286E5CD0-A427-B544-9D78-FA82A8661B7C}" srcOrd="1" destOrd="0" presId="urn:microsoft.com/office/officeart/2005/8/layout/default"/>
    <dgm:cxn modelId="{43D695FF-B354-0748-89CA-BF1B6F3C4178}" type="presParOf" srcId="{0E436544-8EB9-0A43-9EDA-9721D2E3B86B}" destId="{145794BD-AE64-FE4D-9AD6-0FD6110C79A3}" srcOrd="2" destOrd="0" presId="urn:microsoft.com/office/officeart/2005/8/layout/default"/>
    <dgm:cxn modelId="{C78320C0-8A5A-EE40-B110-4BDBE598A9D1}" type="presParOf" srcId="{0E436544-8EB9-0A43-9EDA-9721D2E3B86B}" destId="{30780090-0150-1E4D-A01B-70F24D0A4124}" srcOrd="3" destOrd="0" presId="urn:microsoft.com/office/officeart/2005/8/layout/default"/>
    <dgm:cxn modelId="{06AD3FC4-0DAC-0C40-99A0-6167EDFBBD32}" type="presParOf" srcId="{0E436544-8EB9-0A43-9EDA-9721D2E3B86B}" destId="{5E6D6FBC-8512-A641-8B53-33E655DB7A6B}" srcOrd="4" destOrd="0" presId="urn:microsoft.com/office/officeart/2005/8/layout/default"/>
    <dgm:cxn modelId="{BE25945F-753A-FF40-A6F7-F30F48BAEA6A}" type="presParOf" srcId="{0E436544-8EB9-0A43-9EDA-9721D2E3B86B}" destId="{46F9BB65-70D8-884F-9F91-B64AC8696AA3}" srcOrd="5" destOrd="0" presId="urn:microsoft.com/office/officeart/2005/8/layout/default"/>
    <dgm:cxn modelId="{1BAC1B67-2641-2642-B902-1083F4945C79}" type="presParOf" srcId="{0E436544-8EB9-0A43-9EDA-9721D2E3B86B}" destId="{97B8BFE1-0152-0747-8756-40C805C50766}" srcOrd="6" destOrd="0" presId="urn:microsoft.com/office/officeart/2005/8/layout/default"/>
    <dgm:cxn modelId="{1AA16966-C5E3-D34C-9915-DFDAD5AC9BFE}" type="presParOf" srcId="{0E436544-8EB9-0A43-9EDA-9721D2E3B86B}" destId="{83759114-666E-D348-AFE8-322A34ECA072}" srcOrd="7" destOrd="0" presId="urn:microsoft.com/office/officeart/2005/8/layout/default"/>
    <dgm:cxn modelId="{ADE3351D-262A-F24A-B155-66FC8E6661C3}" type="presParOf" srcId="{0E436544-8EB9-0A43-9EDA-9721D2E3B86B}" destId="{B5A008D3-AA37-114E-9942-D0E74B483A3C}" srcOrd="8" destOrd="0" presId="urn:microsoft.com/office/officeart/2005/8/layout/default"/>
    <dgm:cxn modelId="{99738D62-9694-2944-9170-85C497D75A78}" type="presParOf" srcId="{0E436544-8EB9-0A43-9EDA-9721D2E3B86B}" destId="{85F83C85-AC18-504B-A9BB-5FDB6C253D3A}" srcOrd="9" destOrd="0" presId="urn:microsoft.com/office/officeart/2005/8/layout/default"/>
    <dgm:cxn modelId="{2DE7185D-3B57-EF46-B396-ECAF7AE0713A}" type="presParOf" srcId="{0E436544-8EB9-0A43-9EDA-9721D2E3B86B}" destId="{653F843C-92DA-E74B-9413-4D737FB0E98F}" srcOrd="10" destOrd="0" presId="urn:microsoft.com/office/officeart/2005/8/layout/default"/>
    <dgm:cxn modelId="{BB59D2ED-79E4-A044-A27C-9FB8D0CB4FD6}" type="presParOf" srcId="{0E436544-8EB9-0A43-9EDA-9721D2E3B86B}" destId="{70B867AE-22D9-FB4C-9B1F-FD8135E37570}" srcOrd="11" destOrd="0" presId="urn:microsoft.com/office/officeart/2005/8/layout/default"/>
    <dgm:cxn modelId="{CDA8B900-4FA2-5C45-91E0-B66B4260F2F5}" type="presParOf" srcId="{0E436544-8EB9-0A43-9EDA-9721D2E3B86B}" destId="{81F9FFE8-E6AC-E147-A57D-418191201D42}" srcOrd="12" destOrd="0" presId="urn:microsoft.com/office/officeart/2005/8/layout/default"/>
    <dgm:cxn modelId="{DDAD374D-EBD3-9D49-84E4-CDC18ACF6556}" type="presParOf" srcId="{0E436544-8EB9-0A43-9EDA-9721D2E3B86B}" destId="{44A465DA-324D-0648-B197-351BFDB2C209}" srcOrd="13" destOrd="0" presId="urn:microsoft.com/office/officeart/2005/8/layout/default"/>
    <dgm:cxn modelId="{BED24E5C-B7EB-674B-931B-FD0F75BF20E2}" type="presParOf" srcId="{0E436544-8EB9-0A43-9EDA-9721D2E3B86B}" destId="{78DF68AF-DFF0-4F41-9418-0F8BF9165BB9}" srcOrd="14" destOrd="0" presId="urn:microsoft.com/office/officeart/2005/8/layout/default"/>
    <dgm:cxn modelId="{4CAFEA31-495E-4C41-A659-0CCEFA09D0A7}" type="presParOf" srcId="{0E436544-8EB9-0A43-9EDA-9721D2E3B86B}" destId="{A7D65117-75C9-3F42-A4F8-2D0D91C46311}" srcOrd="15" destOrd="0" presId="urn:microsoft.com/office/officeart/2005/8/layout/default"/>
    <dgm:cxn modelId="{7C526A47-1588-6E46-BE46-6B6F950DBE19}" type="presParOf" srcId="{0E436544-8EB9-0A43-9EDA-9721D2E3B86B}" destId="{784A6280-47ED-C945-8B99-9D1FB245D5E8}" srcOrd="16" destOrd="0" presId="urn:microsoft.com/office/officeart/2005/8/layout/default"/>
    <dgm:cxn modelId="{B394E0F1-15C1-9A43-B552-E94AA40FBC7D}" type="presParOf" srcId="{0E436544-8EB9-0A43-9EDA-9721D2E3B86B}" destId="{9EA9C13E-1830-6F41-B58C-B91615D48FFC}" srcOrd="17" destOrd="0" presId="urn:microsoft.com/office/officeart/2005/8/layout/default"/>
    <dgm:cxn modelId="{1F88D784-4F16-ED4D-B99E-4072BF76B2A0}" type="presParOf" srcId="{0E436544-8EB9-0A43-9EDA-9721D2E3B86B}" destId="{D35A717D-F032-5A41-9695-75A00D49A8BC}" srcOrd="18" destOrd="0" presId="urn:microsoft.com/office/officeart/2005/8/layout/default"/>
    <dgm:cxn modelId="{4FB64AD7-670C-454D-ADD2-29510F6460C7}" type="presParOf" srcId="{0E436544-8EB9-0A43-9EDA-9721D2E3B86B}" destId="{72F83904-32CC-0D46-B7CE-B7F3C628074F}" srcOrd="19" destOrd="0" presId="urn:microsoft.com/office/officeart/2005/8/layout/default"/>
    <dgm:cxn modelId="{8F5748CF-C429-5440-9FF1-A055E876B361}" type="presParOf" srcId="{0E436544-8EB9-0A43-9EDA-9721D2E3B86B}" destId="{F626DC81-8408-BD41-B636-35D2AA4943CC}" srcOrd="20" destOrd="0" presId="urn:microsoft.com/office/officeart/2005/8/layout/default"/>
    <dgm:cxn modelId="{521C4DAB-064F-6641-96D6-0549E4689E1E}" type="presParOf" srcId="{0E436544-8EB9-0A43-9EDA-9721D2E3B86B}" destId="{7A66D7CE-410D-6E48-8713-F00A716F3F55}" srcOrd="21" destOrd="0" presId="urn:microsoft.com/office/officeart/2005/8/layout/default"/>
    <dgm:cxn modelId="{AAAAD3A2-920D-4F42-9D1C-2E98B1C0C167}" type="presParOf" srcId="{0E436544-8EB9-0A43-9EDA-9721D2E3B86B}" destId="{6D5B0242-EE3E-9347-A4ED-54318C6A63F3}" srcOrd="22" destOrd="0" presId="urn:microsoft.com/office/officeart/2005/8/layout/default"/>
  </dgm:cxnLst>
  <dgm:bg>
    <a:noFill/>
    <a:effectLst>
      <a:softEdge rad="0"/>
    </a:effectLst>
  </dgm:bg>
  <dgm:whole>
    <a:ln>
      <a:noFill/>
    </a:ln>
    <a:effectLst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11D2BE-D4B8-7742-8D11-154E8CE1639F}" type="doc">
      <dgm:prSet loTypeId="urn:microsoft.com/office/officeart/2005/8/layout/radial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B9DE8F-DA8D-F246-8A5D-5283BD1BC3D9}">
      <dgm:prSet phldrT="[Text]"/>
      <dgm:spPr/>
      <dgm:t>
        <a:bodyPr/>
        <a:lstStyle/>
        <a:p>
          <a:r>
            <a:rPr lang="en-US" dirty="0" smtClean="0"/>
            <a:t>Monitoring Facets</a:t>
          </a:r>
          <a:endParaRPr lang="en-US" dirty="0"/>
        </a:p>
      </dgm:t>
    </dgm:pt>
    <dgm:pt modelId="{5B4BEBA6-DC26-844F-99E2-6FDF56E83F7D}" type="parTrans" cxnId="{5F6268C2-3F28-1C49-A149-096E917DC022}">
      <dgm:prSet/>
      <dgm:spPr/>
      <dgm:t>
        <a:bodyPr/>
        <a:lstStyle/>
        <a:p>
          <a:endParaRPr lang="en-US"/>
        </a:p>
      </dgm:t>
    </dgm:pt>
    <dgm:pt modelId="{A67F413B-DF47-BD48-86A1-F637BAB867A8}" type="sibTrans" cxnId="{5F6268C2-3F28-1C49-A149-096E917DC022}">
      <dgm:prSet/>
      <dgm:spPr/>
      <dgm:t>
        <a:bodyPr/>
        <a:lstStyle/>
        <a:p>
          <a:endParaRPr lang="en-US"/>
        </a:p>
      </dgm:t>
    </dgm:pt>
    <dgm:pt modelId="{DA6B379D-AFBC-4E49-B52A-759315FF9DF3}">
      <dgm:prSet phldrT="[Text]"/>
      <dgm:spPr/>
      <dgm:t>
        <a:bodyPr/>
        <a:lstStyle/>
        <a:p>
          <a:r>
            <a:rPr lang="en-US" dirty="0" smtClean="0"/>
            <a:t>Synthetic</a:t>
          </a:r>
          <a:endParaRPr lang="en-US" dirty="0"/>
        </a:p>
      </dgm:t>
    </dgm:pt>
    <dgm:pt modelId="{26952764-AEB4-1942-B839-6E090EC07181}" type="parTrans" cxnId="{3690A0F6-32DC-3E41-965A-8736D74AE2FD}">
      <dgm:prSet/>
      <dgm:spPr/>
      <dgm:t>
        <a:bodyPr/>
        <a:lstStyle/>
        <a:p>
          <a:endParaRPr lang="en-US"/>
        </a:p>
      </dgm:t>
    </dgm:pt>
    <dgm:pt modelId="{626BBE41-9030-6E4E-9DEC-FD5826CBBBFA}" type="sibTrans" cxnId="{3690A0F6-32DC-3E41-965A-8736D74AE2FD}">
      <dgm:prSet/>
      <dgm:spPr/>
      <dgm:t>
        <a:bodyPr/>
        <a:lstStyle/>
        <a:p>
          <a:endParaRPr lang="en-US"/>
        </a:p>
      </dgm:t>
    </dgm:pt>
    <dgm:pt modelId="{9B15A690-F3E2-E549-ABF6-5F84383B8D17}">
      <dgm:prSet phldrT="[Text]"/>
      <dgm:spPr/>
      <dgm:t>
        <a:bodyPr/>
        <a:lstStyle/>
        <a:p>
          <a:r>
            <a:rPr lang="en-US" dirty="0" smtClean="0"/>
            <a:t>Cloud Infrastructure</a:t>
          </a:r>
          <a:endParaRPr lang="en-US" dirty="0"/>
        </a:p>
      </dgm:t>
    </dgm:pt>
    <dgm:pt modelId="{DEBB2DE0-F1B4-6445-B7F4-DB1720AD4D53}" type="parTrans" cxnId="{CA38A9B9-0563-2F41-A68A-41C3E774712B}">
      <dgm:prSet/>
      <dgm:spPr/>
      <dgm:t>
        <a:bodyPr/>
        <a:lstStyle/>
        <a:p>
          <a:endParaRPr lang="en-US"/>
        </a:p>
      </dgm:t>
    </dgm:pt>
    <dgm:pt modelId="{74D2734F-C5E2-0F44-94B9-0BBC70D4171A}" type="sibTrans" cxnId="{CA38A9B9-0563-2F41-A68A-41C3E774712B}">
      <dgm:prSet/>
      <dgm:spPr/>
      <dgm:t>
        <a:bodyPr/>
        <a:lstStyle/>
        <a:p>
          <a:endParaRPr lang="en-US"/>
        </a:p>
      </dgm:t>
    </dgm:pt>
    <dgm:pt modelId="{8E08FE20-CD69-1F4C-87F1-10DBF3E79B74}">
      <dgm:prSet phldrT="[Text]"/>
      <dgm:spPr/>
      <dgm:t>
        <a:bodyPr/>
        <a:lstStyle/>
        <a:p>
          <a:r>
            <a:rPr lang="en-US" dirty="0" smtClean="0"/>
            <a:t>Real User Experience</a:t>
          </a:r>
          <a:endParaRPr lang="en-US" dirty="0"/>
        </a:p>
      </dgm:t>
    </dgm:pt>
    <dgm:pt modelId="{AFA2E14D-4BD4-C942-9B0A-9EF7BB9958B8}" type="parTrans" cxnId="{593FDD2A-93D3-BB48-8013-F5CEA0C62155}">
      <dgm:prSet/>
      <dgm:spPr/>
      <dgm:t>
        <a:bodyPr/>
        <a:lstStyle/>
        <a:p>
          <a:endParaRPr lang="en-US"/>
        </a:p>
      </dgm:t>
    </dgm:pt>
    <dgm:pt modelId="{67A16ED1-822C-A544-A8A7-E1C6DDE6DAC5}" type="sibTrans" cxnId="{593FDD2A-93D3-BB48-8013-F5CEA0C62155}">
      <dgm:prSet/>
      <dgm:spPr/>
      <dgm:t>
        <a:bodyPr/>
        <a:lstStyle/>
        <a:p>
          <a:endParaRPr lang="en-US"/>
        </a:p>
      </dgm:t>
    </dgm:pt>
    <dgm:pt modelId="{09BA2067-0367-C14B-A5B3-38B3CF6E2A47}">
      <dgm:prSet phldrT="[Text]"/>
      <dgm:spPr/>
      <dgm:t>
        <a:bodyPr/>
        <a:lstStyle/>
        <a:p>
          <a:r>
            <a:rPr lang="en-US" dirty="0" smtClean="0"/>
            <a:t>Geographic</a:t>
          </a:r>
          <a:endParaRPr lang="en-US" dirty="0"/>
        </a:p>
      </dgm:t>
    </dgm:pt>
    <dgm:pt modelId="{788AA21F-EB6C-7044-8BA6-CBB2EE99C34E}" type="parTrans" cxnId="{B0A17CD7-6997-2444-A4DF-365F29E248BC}">
      <dgm:prSet/>
      <dgm:spPr/>
      <dgm:t>
        <a:bodyPr/>
        <a:lstStyle/>
        <a:p>
          <a:endParaRPr lang="en-US"/>
        </a:p>
      </dgm:t>
    </dgm:pt>
    <dgm:pt modelId="{8D653107-4F3F-0D41-9794-8C570EFAABC1}" type="sibTrans" cxnId="{B0A17CD7-6997-2444-A4DF-365F29E248BC}">
      <dgm:prSet/>
      <dgm:spPr/>
      <dgm:t>
        <a:bodyPr/>
        <a:lstStyle/>
        <a:p>
          <a:endParaRPr lang="en-US"/>
        </a:p>
      </dgm:t>
    </dgm:pt>
    <dgm:pt modelId="{BE7479F7-85D5-694D-A1C1-152BF0891A13}">
      <dgm:prSet phldrT="[Text]"/>
      <dgm:spPr/>
      <dgm:t>
        <a:bodyPr/>
        <a:lstStyle/>
        <a:p>
          <a:r>
            <a:rPr lang="en-US" dirty="0" smtClean="0"/>
            <a:t>Application Exceptions</a:t>
          </a:r>
          <a:endParaRPr lang="en-US" dirty="0"/>
        </a:p>
      </dgm:t>
    </dgm:pt>
    <dgm:pt modelId="{893E991C-384C-CC4B-9E04-7FE93184642B}" type="parTrans" cxnId="{078FCA1E-215A-5843-81D4-7174BA1E450A}">
      <dgm:prSet/>
      <dgm:spPr/>
      <dgm:t>
        <a:bodyPr/>
        <a:lstStyle/>
        <a:p>
          <a:endParaRPr lang="en-US"/>
        </a:p>
      </dgm:t>
    </dgm:pt>
    <dgm:pt modelId="{9F9BC38C-9C76-3F48-A7DC-8BFDC7E944FA}" type="sibTrans" cxnId="{078FCA1E-215A-5843-81D4-7174BA1E450A}">
      <dgm:prSet/>
      <dgm:spPr/>
      <dgm:t>
        <a:bodyPr/>
        <a:lstStyle/>
        <a:p>
          <a:endParaRPr lang="en-US"/>
        </a:p>
      </dgm:t>
    </dgm:pt>
    <dgm:pt modelId="{2F98BCD4-6285-F74C-A9D3-3C376B4D4744}">
      <dgm:prSet phldrT="[Text]"/>
      <dgm:spPr>
        <a:gradFill rotWithShape="0">
          <a:gsLst>
            <a:gs pos="0">
              <a:schemeClr val="accent2">
                <a:lumMod val="75000"/>
              </a:schemeClr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en-US" dirty="0" smtClean="0"/>
            <a:t>Log/Trend Analysis</a:t>
          </a:r>
          <a:endParaRPr lang="en-US" dirty="0"/>
        </a:p>
      </dgm:t>
    </dgm:pt>
    <dgm:pt modelId="{4328F0AA-BF7F-A940-8C8C-561B659336AF}" type="parTrans" cxnId="{040D1429-8516-4A49-9DA9-C79DF3A0FCEB}">
      <dgm:prSet/>
      <dgm:spPr/>
      <dgm:t>
        <a:bodyPr/>
        <a:lstStyle/>
        <a:p>
          <a:endParaRPr lang="en-US"/>
        </a:p>
      </dgm:t>
    </dgm:pt>
    <dgm:pt modelId="{04191030-99AB-C84C-BDC0-7529B95B81A1}" type="sibTrans" cxnId="{040D1429-8516-4A49-9DA9-C79DF3A0FCEB}">
      <dgm:prSet/>
      <dgm:spPr/>
      <dgm:t>
        <a:bodyPr/>
        <a:lstStyle/>
        <a:p>
          <a:endParaRPr lang="en-US"/>
        </a:p>
      </dgm:t>
    </dgm:pt>
    <dgm:pt modelId="{A6B8B0F9-DA10-6642-9042-AE5CE1CC926E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862EA742-3539-DD4B-9988-FCCA7CCBC86B}" type="parTrans" cxnId="{610DFE34-C505-D743-BFA5-C3BF72BE10B0}">
      <dgm:prSet/>
      <dgm:spPr/>
      <dgm:t>
        <a:bodyPr/>
        <a:lstStyle/>
        <a:p>
          <a:endParaRPr lang="en-US"/>
        </a:p>
      </dgm:t>
    </dgm:pt>
    <dgm:pt modelId="{FF284B10-02DD-F841-8630-D8EB30A65172}" type="sibTrans" cxnId="{610DFE34-C505-D743-BFA5-C3BF72BE10B0}">
      <dgm:prSet/>
      <dgm:spPr/>
      <dgm:t>
        <a:bodyPr/>
        <a:lstStyle/>
        <a:p>
          <a:endParaRPr lang="en-US"/>
        </a:p>
      </dgm:t>
    </dgm:pt>
    <dgm:pt modelId="{E8143453-78F1-504B-A088-814758CA8950}" type="pres">
      <dgm:prSet presAssocID="{7511D2BE-D4B8-7742-8D11-154E8CE1639F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1B89AC-9A41-6F4F-8449-F1069E7E7E4D}" type="pres">
      <dgm:prSet presAssocID="{99B9DE8F-DA8D-F246-8A5D-5283BD1BC3D9}" presName="centerShape" presStyleLbl="node0" presStyleIdx="0" presStyleCnt="1"/>
      <dgm:spPr/>
      <dgm:t>
        <a:bodyPr/>
        <a:lstStyle/>
        <a:p>
          <a:endParaRPr lang="en-US"/>
        </a:p>
      </dgm:t>
    </dgm:pt>
    <dgm:pt modelId="{9FFF0A68-18F6-F447-8471-44649272D7CD}" type="pres">
      <dgm:prSet presAssocID="{DA6B379D-AFBC-4E49-B52A-759315FF9DF3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635FCF-17BB-3F4A-8FDB-257BA27DBFFF}" type="pres">
      <dgm:prSet presAssocID="{DA6B379D-AFBC-4E49-B52A-759315FF9DF3}" presName="dummy" presStyleCnt="0"/>
      <dgm:spPr/>
    </dgm:pt>
    <dgm:pt modelId="{71933584-64A3-DB43-815E-2593C634B412}" type="pres">
      <dgm:prSet presAssocID="{626BBE41-9030-6E4E-9DEC-FD5826CBBBFA}" presName="sibTrans" presStyleLbl="sibTrans2D1" presStyleIdx="0" presStyleCnt="7"/>
      <dgm:spPr/>
      <dgm:t>
        <a:bodyPr/>
        <a:lstStyle/>
        <a:p>
          <a:endParaRPr lang="en-US"/>
        </a:p>
      </dgm:t>
    </dgm:pt>
    <dgm:pt modelId="{382C410D-AF22-2146-AB0F-FB5222D67184}" type="pres">
      <dgm:prSet presAssocID="{9B15A690-F3E2-E549-ABF6-5F84383B8D17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9E9990-7D71-3B46-9DB6-92CDF99880C0}" type="pres">
      <dgm:prSet presAssocID="{9B15A690-F3E2-E549-ABF6-5F84383B8D17}" presName="dummy" presStyleCnt="0"/>
      <dgm:spPr/>
    </dgm:pt>
    <dgm:pt modelId="{7B61AA9A-51AF-3543-865E-6E47D749D5AB}" type="pres">
      <dgm:prSet presAssocID="{74D2734F-C5E2-0F44-94B9-0BBC70D4171A}" presName="sibTrans" presStyleLbl="sibTrans2D1" presStyleIdx="1" presStyleCnt="7"/>
      <dgm:spPr/>
      <dgm:t>
        <a:bodyPr/>
        <a:lstStyle/>
        <a:p>
          <a:endParaRPr lang="en-US"/>
        </a:p>
      </dgm:t>
    </dgm:pt>
    <dgm:pt modelId="{8035342D-0987-644D-9FC2-620750296E32}" type="pres">
      <dgm:prSet presAssocID="{8E08FE20-CD69-1F4C-87F1-10DBF3E79B7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C04A5C-952F-0D48-9DD6-46BD57C6DD69}" type="pres">
      <dgm:prSet presAssocID="{8E08FE20-CD69-1F4C-87F1-10DBF3E79B74}" presName="dummy" presStyleCnt="0"/>
      <dgm:spPr/>
    </dgm:pt>
    <dgm:pt modelId="{1579A417-66B1-B647-8B4D-46D875090E5E}" type="pres">
      <dgm:prSet presAssocID="{67A16ED1-822C-A544-A8A7-E1C6DDE6DAC5}" presName="sibTrans" presStyleLbl="sibTrans2D1" presStyleIdx="2" presStyleCnt="7"/>
      <dgm:spPr/>
      <dgm:t>
        <a:bodyPr/>
        <a:lstStyle/>
        <a:p>
          <a:endParaRPr lang="en-US"/>
        </a:p>
      </dgm:t>
    </dgm:pt>
    <dgm:pt modelId="{C6DC80A9-59FD-6647-8B8B-0151873A5BB8}" type="pres">
      <dgm:prSet presAssocID="{09BA2067-0367-C14B-A5B3-38B3CF6E2A47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9CDE19-B1EC-8A49-A9B7-C0A3A1C56D43}" type="pres">
      <dgm:prSet presAssocID="{09BA2067-0367-C14B-A5B3-38B3CF6E2A47}" presName="dummy" presStyleCnt="0"/>
      <dgm:spPr/>
    </dgm:pt>
    <dgm:pt modelId="{84437BEF-514C-F847-8D93-9C7572C406CA}" type="pres">
      <dgm:prSet presAssocID="{8D653107-4F3F-0D41-9794-8C570EFAABC1}" presName="sibTrans" presStyleLbl="sibTrans2D1" presStyleIdx="3" presStyleCnt="7"/>
      <dgm:spPr/>
      <dgm:t>
        <a:bodyPr/>
        <a:lstStyle/>
        <a:p>
          <a:endParaRPr lang="en-US"/>
        </a:p>
      </dgm:t>
    </dgm:pt>
    <dgm:pt modelId="{79631F6E-80C1-754C-B47E-30046AD00B34}" type="pres">
      <dgm:prSet presAssocID="{BE7479F7-85D5-694D-A1C1-152BF0891A1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EE2DEA-9DDB-184A-9115-E17D7C2422DA}" type="pres">
      <dgm:prSet presAssocID="{BE7479F7-85D5-694D-A1C1-152BF0891A13}" presName="dummy" presStyleCnt="0"/>
      <dgm:spPr/>
    </dgm:pt>
    <dgm:pt modelId="{E064C12A-ED04-FC4D-840A-2F78D4AAE5B3}" type="pres">
      <dgm:prSet presAssocID="{9F9BC38C-9C76-3F48-A7DC-8BFDC7E944FA}" presName="sibTrans" presStyleLbl="sibTrans2D1" presStyleIdx="4" presStyleCnt="7"/>
      <dgm:spPr/>
      <dgm:t>
        <a:bodyPr/>
        <a:lstStyle/>
        <a:p>
          <a:endParaRPr lang="en-US"/>
        </a:p>
      </dgm:t>
    </dgm:pt>
    <dgm:pt modelId="{4A1E7B14-43A2-E34F-83DD-D93B7B8026A0}" type="pres">
      <dgm:prSet presAssocID="{2F98BCD4-6285-F74C-A9D3-3C376B4D4744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20C59A-5DCD-F64A-9E3E-E017EB5D5BD4}" type="pres">
      <dgm:prSet presAssocID="{2F98BCD4-6285-F74C-A9D3-3C376B4D4744}" presName="dummy" presStyleCnt="0"/>
      <dgm:spPr/>
    </dgm:pt>
    <dgm:pt modelId="{F1CAB373-CAB6-754C-8336-CFCD6CA8FBA1}" type="pres">
      <dgm:prSet presAssocID="{04191030-99AB-C84C-BDC0-7529B95B81A1}" presName="sibTrans" presStyleLbl="sibTrans2D1" presStyleIdx="5" presStyleCnt="7"/>
      <dgm:spPr/>
      <dgm:t>
        <a:bodyPr/>
        <a:lstStyle/>
        <a:p>
          <a:endParaRPr lang="en-US"/>
        </a:p>
      </dgm:t>
    </dgm:pt>
    <dgm:pt modelId="{F49A3FDE-043C-2A4C-92E3-75CF9D1A3DAA}" type="pres">
      <dgm:prSet presAssocID="{A6B8B0F9-DA10-6642-9042-AE5CE1CC926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C3A583-4E92-2F43-973B-B15FA9267FB4}" type="pres">
      <dgm:prSet presAssocID="{A6B8B0F9-DA10-6642-9042-AE5CE1CC926E}" presName="dummy" presStyleCnt="0"/>
      <dgm:spPr/>
    </dgm:pt>
    <dgm:pt modelId="{333FFFF7-42D9-6C4A-956B-50AFA087F278}" type="pres">
      <dgm:prSet presAssocID="{FF284B10-02DD-F841-8630-D8EB30A65172}" presName="sibTrans" presStyleLbl="sibTrans2D1" presStyleIdx="6" presStyleCnt="7"/>
      <dgm:spPr/>
    </dgm:pt>
  </dgm:ptLst>
  <dgm:cxnLst>
    <dgm:cxn modelId="{57BD30D1-8C52-BB49-9A1A-0AF7F3752548}" type="presOf" srcId="{67A16ED1-822C-A544-A8A7-E1C6DDE6DAC5}" destId="{1579A417-66B1-B647-8B4D-46D875090E5E}" srcOrd="0" destOrd="0" presId="urn:microsoft.com/office/officeart/2005/8/layout/radial6"/>
    <dgm:cxn modelId="{BF276AEC-D051-9642-B025-34217C338885}" type="presOf" srcId="{99B9DE8F-DA8D-F246-8A5D-5283BD1BC3D9}" destId="{3D1B89AC-9A41-6F4F-8449-F1069E7E7E4D}" srcOrd="0" destOrd="0" presId="urn:microsoft.com/office/officeart/2005/8/layout/radial6"/>
    <dgm:cxn modelId="{A12B3273-5AA9-CB4E-A3D2-1365F86D17DE}" type="presOf" srcId="{FF284B10-02DD-F841-8630-D8EB30A65172}" destId="{333FFFF7-42D9-6C4A-956B-50AFA087F278}" srcOrd="0" destOrd="0" presId="urn:microsoft.com/office/officeart/2005/8/layout/radial6"/>
    <dgm:cxn modelId="{0AD9A739-9C01-0E42-870E-12252598B89B}" type="presOf" srcId="{8D653107-4F3F-0D41-9794-8C570EFAABC1}" destId="{84437BEF-514C-F847-8D93-9C7572C406CA}" srcOrd="0" destOrd="0" presId="urn:microsoft.com/office/officeart/2005/8/layout/radial6"/>
    <dgm:cxn modelId="{9CFF7175-6B20-B345-B55B-FFB9A9869088}" type="presOf" srcId="{DA6B379D-AFBC-4E49-B52A-759315FF9DF3}" destId="{9FFF0A68-18F6-F447-8471-44649272D7CD}" srcOrd="0" destOrd="0" presId="urn:microsoft.com/office/officeart/2005/8/layout/radial6"/>
    <dgm:cxn modelId="{CA38A9B9-0563-2F41-A68A-41C3E774712B}" srcId="{99B9DE8F-DA8D-F246-8A5D-5283BD1BC3D9}" destId="{9B15A690-F3E2-E549-ABF6-5F84383B8D17}" srcOrd="1" destOrd="0" parTransId="{DEBB2DE0-F1B4-6445-B7F4-DB1720AD4D53}" sibTransId="{74D2734F-C5E2-0F44-94B9-0BBC70D4171A}"/>
    <dgm:cxn modelId="{D580FA6D-301A-6440-B64F-219C6FA4E11A}" type="presOf" srcId="{9F9BC38C-9C76-3F48-A7DC-8BFDC7E944FA}" destId="{E064C12A-ED04-FC4D-840A-2F78D4AAE5B3}" srcOrd="0" destOrd="0" presId="urn:microsoft.com/office/officeart/2005/8/layout/radial6"/>
    <dgm:cxn modelId="{BFBA0184-B424-874B-9B62-735C56E81933}" type="presOf" srcId="{2F98BCD4-6285-F74C-A9D3-3C376B4D4744}" destId="{4A1E7B14-43A2-E34F-83DD-D93B7B8026A0}" srcOrd="0" destOrd="0" presId="urn:microsoft.com/office/officeart/2005/8/layout/radial6"/>
    <dgm:cxn modelId="{610DFE34-C505-D743-BFA5-C3BF72BE10B0}" srcId="{99B9DE8F-DA8D-F246-8A5D-5283BD1BC3D9}" destId="{A6B8B0F9-DA10-6642-9042-AE5CE1CC926E}" srcOrd="6" destOrd="0" parTransId="{862EA742-3539-DD4B-9988-FCCA7CCBC86B}" sibTransId="{FF284B10-02DD-F841-8630-D8EB30A65172}"/>
    <dgm:cxn modelId="{8B382A07-6824-2C41-9C00-21B60088CEBF}" type="presOf" srcId="{04191030-99AB-C84C-BDC0-7529B95B81A1}" destId="{F1CAB373-CAB6-754C-8336-CFCD6CA8FBA1}" srcOrd="0" destOrd="0" presId="urn:microsoft.com/office/officeart/2005/8/layout/radial6"/>
    <dgm:cxn modelId="{5F6268C2-3F28-1C49-A149-096E917DC022}" srcId="{7511D2BE-D4B8-7742-8D11-154E8CE1639F}" destId="{99B9DE8F-DA8D-F246-8A5D-5283BD1BC3D9}" srcOrd="0" destOrd="0" parTransId="{5B4BEBA6-DC26-844F-99E2-6FDF56E83F7D}" sibTransId="{A67F413B-DF47-BD48-86A1-F637BAB867A8}"/>
    <dgm:cxn modelId="{D8A57748-5DDB-E74D-A74F-FD33D1ADD1CE}" type="presOf" srcId="{BE7479F7-85D5-694D-A1C1-152BF0891A13}" destId="{79631F6E-80C1-754C-B47E-30046AD00B34}" srcOrd="0" destOrd="0" presId="urn:microsoft.com/office/officeart/2005/8/layout/radial6"/>
    <dgm:cxn modelId="{040D1429-8516-4A49-9DA9-C79DF3A0FCEB}" srcId="{99B9DE8F-DA8D-F246-8A5D-5283BD1BC3D9}" destId="{2F98BCD4-6285-F74C-A9D3-3C376B4D4744}" srcOrd="5" destOrd="0" parTransId="{4328F0AA-BF7F-A940-8C8C-561B659336AF}" sibTransId="{04191030-99AB-C84C-BDC0-7529B95B81A1}"/>
    <dgm:cxn modelId="{078FCA1E-215A-5843-81D4-7174BA1E450A}" srcId="{99B9DE8F-DA8D-F246-8A5D-5283BD1BC3D9}" destId="{BE7479F7-85D5-694D-A1C1-152BF0891A13}" srcOrd="4" destOrd="0" parTransId="{893E991C-384C-CC4B-9E04-7FE93184642B}" sibTransId="{9F9BC38C-9C76-3F48-A7DC-8BFDC7E944FA}"/>
    <dgm:cxn modelId="{3690A0F6-32DC-3E41-965A-8736D74AE2FD}" srcId="{99B9DE8F-DA8D-F246-8A5D-5283BD1BC3D9}" destId="{DA6B379D-AFBC-4E49-B52A-759315FF9DF3}" srcOrd="0" destOrd="0" parTransId="{26952764-AEB4-1942-B839-6E090EC07181}" sibTransId="{626BBE41-9030-6E4E-9DEC-FD5826CBBBFA}"/>
    <dgm:cxn modelId="{1F088329-AA4D-944E-B79C-4C183F94B400}" type="presOf" srcId="{9B15A690-F3E2-E549-ABF6-5F84383B8D17}" destId="{382C410D-AF22-2146-AB0F-FB5222D67184}" srcOrd="0" destOrd="0" presId="urn:microsoft.com/office/officeart/2005/8/layout/radial6"/>
    <dgm:cxn modelId="{E96DBF4A-2C72-BB4E-ACB8-C7F892D0FF36}" type="presOf" srcId="{7511D2BE-D4B8-7742-8D11-154E8CE1639F}" destId="{E8143453-78F1-504B-A088-814758CA8950}" srcOrd="0" destOrd="0" presId="urn:microsoft.com/office/officeart/2005/8/layout/radial6"/>
    <dgm:cxn modelId="{B0A17CD7-6997-2444-A4DF-365F29E248BC}" srcId="{99B9DE8F-DA8D-F246-8A5D-5283BD1BC3D9}" destId="{09BA2067-0367-C14B-A5B3-38B3CF6E2A47}" srcOrd="3" destOrd="0" parTransId="{788AA21F-EB6C-7044-8BA6-CBB2EE99C34E}" sibTransId="{8D653107-4F3F-0D41-9794-8C570EFAABC1}"/>
    <dgm:cxn modelId="{593FDD2A-93D3-BB48-8013-F5CEA0C62155}" srcId="{99B9DE8F-DA8D-F246-8A5D-5283BD1BC3D9}" destId="{8E08FE20-CD69-1F4C-87F1-10DBF3E79B74}" srcOrd="2" destOrd="0" parTransId="{AFA2E14D-4BD4-C942-9B0A-9EF7BB9958B8}" sibTransId="{67A16ED1-822C-A544-A8A7-E1C6DDE6DAC5}"/>
    <dgm:cxn modelId="{084266C2-CC0B-EE44-88C8-2E0F21B3FB03}" type="presOf" srcId="{09BA2067-0367-C14B-A5B3-38B3CF6E2A47}" destId="{C6DC80A9-59FD-6647-8B8B-0151873A5BB8}" srcOrd="0" destOrd="0" presId="urn:microsoft.com/office/officeart/2005/8/layout/radial6"/>
    <dgm:cxn modelId="{EFC81FAE-EBD9-9942-A088-A12585BA7BE7}" type="presOf" srcId="{A6B8B0F9-DA10-6642-9042-AE5CE1CC926E}" destId="{F49A3FDE-043C-2A4C-92E3-75CF9D1A3DAA}" srcOrd="0" destOrd="0" presId="urn:microsoft.com/office/officeart/2005/8/layout/radial6"/>
    <dgm:cxn modelId="{64D6A1BF-09C4-E049-AB5D-35CEE93F11ED}" type="presOf" srcId="{8E08FE20-CD69-1F4C-87F1-10DBF3E79B74}" destId="{8035342D-0987-644D-9FC2-620750296E32}" srcOrd="0" destOrd="0" presId="urn:microsoft.com/office/officeart/2005/8/layout/radial6"/>
    <dgm:cxn modelId="{AD18F866-1F61-3041-8614-CE88BEC23267}" type="presOf" srcId="{626BBE41-9030-6E4E-9DEC-FD5826CBBBFA}" destId="{71933584-64A3-DB43-815E-2593C634B412}" srcOrd="0" destOrd="0" presId="urn:microsoft.com/office/officeart/2005/8/layout/radial6"/>
    <dgm:cxn modelId="{316D600F-6C75-1B4C-B67D-804C1173CCFD}" type="presOf" srcId="{74D2734F-C5E2-0F44-94B9-0BBC70D4171A}" destId="{7B61AA9A-51AF-3543-865E-6E47D749D5AB}" srcOrd="0" destOrd="0" presId="urn:microsoft.com/office/officeart/2005/8/layout/radial6"/>
    <dgm:cxn modelId="{CA0ADCA1-CD93-6C49-A476-86C4F7B60CF2}" type="presParOf" srcId="{E8143453-78F1-504B-A088-814758CA8950}" destId="{3D1B89AC-9A41-6F4F-8449-F1069E7E7E4D}" srcOrd="0" destOrd="0" presId="urn:microsoft.com/office/officeart/2005/8/layout/radial6"/>
    <dgm:cxn modelId="{91D4F10A-76A9-E548-B0F5-F7CD96E75DC1}" type="presParOf" srcId="{E8143453-78F1-504B-A088-814758CA8950}" destId="{9FFF0A68-18F6-F447-8471-44649272D7CD}" srcOrd="1" destOrd="0" presId="urn:microsoft.com/office/officeart/2005/8/layout/radial6"/>
    <dgm:cxn modelId="{D5153064-E7BC-4B4D-8212-385C6723F233}" type="presParOf" srcId="{E8143453-78F1-504B-A088-814758CA8950}" destId="{42635FCF-17BB-3F4A-8FDB-257BA27DBFFF}" srcOrd="2" destOrd="0" presId="urn:microsoft.com/office/officeart/2005/8/layout/radial6"/>
    <dgm:cxn modelId="{4C3C4633-F691-0640-81F1-8247757AF8DD}" type="presParOf" srcId="{E8143453-78F1-504B-A088-814758CA8950}" destId="{71933584-64A3-DB43-815E-2593C634B412}" srcOrd="3" destOrd="0" presId="urn:microsoft.com/office/officeart/2005/8/layout/radial6"/>
    <dgm:cxn modelId="{88191638-0ECA-8649-9AEF-31FC17F453B4}" type="presParOf" srcId="{E8143453-78F1-504B-A088-814758CA8950}" destId="{382C410D-AF22-2146-AB0F-FB5222D67184}" srcOrd="4" destOrd="0" presId="urn:microsoft.com/office/officeart/2005/8/layout/radial6"/>
    <dgm:cxn modelId="{3D6D51F5-1DEA-1543-B624-5783A7953312}" type="presParOf" srcId="{E8143453-78F1-504B-A088-814758CA8950}" destId="{CE9E9990-7D71-3B46-9DB6-92CDF99880C0}" srcOrd="5" destOrd="0" presId="urn:microsoft.com/office/officeart/2005/8/layout/radial6"/>
    <dgm:cxn modelId="{A6EC8D69-9FEA-3E41-AF66-AC1662A92CC4}" type="presParOf" srcId="{E8143453-78F1-504B-A088-814758CA8950}" destId="{7B61AA9A-51AF-3543-865E-6E47D749D5AB}" srcOrd="6" destOrd="0" presId="urn:microsoft.com/office/officeart/2005/8/layout/radial6"/>
    <dgm:cxn modelId="{F33963D1-DD6D-4640-877C-94686325F471}" type="presParOf" srcId="{E8143453-78F1-504B-A088-814758CA8950}" destId="{8035342D-0987-644D-9FC2-620750296E32}" srcOrd="7" destOrd="0" presId="urn:microsoft.com/office/officeart/2005/8/layout/radial6"/>
    <dgm:cxn modelId="{610704AF-B0B3-D54E-A196-FC67B8403C17}" type="presParOf" srcId="{E8143453-78F1-504B-A088-814758CA8950}" destId="{72C04A5C-952F-0D48-9DD6-46BD57C6DD69}" srcOrd="8" destOrd="0" presId="urn:microsoft.com/office/officeart/2005/8/layout/radial6"/>
    <dgm:cxn modelId="{404D7CDD-2109-D546-BFD3-54ABBB4F197C}" type="presParOf" srcId="{E8143453-78F1-504B-A088-814758CA8950}" destId="{1579A417-66B1-B647-8B4D-46D875090E5E}" srcOrd="9" destOrd="0" presId="urn:microsoft.com/office/officeart/2005/8/layout/radial6"/>
    <dgm:cxn modelId="{85BE615A-05C9-4E4B-B1AD-CB78FD4EDC63}" type="presParOf" srcId="{E8143453-78F1-504B-A088-814758CA8950}" destId="{C6DC80A9-59FD-6647-8B8B-0151873A5BB8}" srcOrd="10" destOrd="0" presId="urn:microsoft.com/office/officeart/2005/8/layout/radial6"/>
    <dgm:cxn modelId="{1252682A-2FC5-E640-9651-446D7BE008ED}" type="presParOf" srcId="{E8143453-78F1-504B-A088-814758CA8950}" destId="{EF9CDE19-B1EC-8A49-A9B7-C0A3A1C56D43}" srcOrd="11" destOrd="0" presId="urn:microsoft.com/office/officeart/2005/8/layout/radial6"/>
    <dgm:cxn modelId="{D08BC792-DFC1-BA4B-B645-E6273E868C5F}" type="presParOf" srcId="{E8143453-78F1-504B-A088-814758CA8950}" destId="{84437BEF-514C-F847-8D93-9C7572C406CA}" srcOrd="12" destOrd="0" presId="urn:microsoft.com/office/officeart/2005/8/layout/radial6"/>
    <dgm:cxn modelId="{B25F3152-07C4-AA4E-BC05-6731095A6412}" type="presParOf" srcId="{E8143453-78F1-504B-A088-814758CA8950}" destId="{79631F6E-80C1-754C-B47E-30046AD00B34}" srcOrd="13" destOrd="0" presId="urn:microsoft.com/office/officeart/2005/8/layout/radial6"/>
    <dgm:cxn modelId="{F4B63655-8378-2841-A0F5-C29960066172}" type="presParOf" srcId="{E8143453-78F1-504B-A088-814758CA8950}" destId="{F6EE2DEA-9DDB-184A-9115-E17D7C2422DA}" srcOrd="14" destOrd="0" presId="urn:microsoft.com/office/officeart/2005/8/layout/radial6"/>
    <dgm:cxn modelId="{14B6018E-904D-364E-85F8-984EC5108B4F}" type="presParOf" srcId="{E8143453-78F1-504B-A088-814758CA8950}" destId="{E064C12A-ED04-FC4D-840A-2F78D4AAE5B3}" srcOrd="15" destOrd="0" presId="urn:microsoft.com/office/officeart/2005/8/layout/radial6"/>
    <dgm:cxn modelId="{DB75A733-9EEF-6D47-8700-A8D15AD7A6FE}" type="presParOf" srcId="{E8143453-78F1-504B-A088-814758CA8950}" destId="{4A1E7B14-43A2-E34F-83DD-D93B7B8026A0}" srcOrd="16" destOrd="0" presId="urn:microsoft.com/office/officeart/2005/8/layout/radial6"/>
    <dgm:cxn modelId="{CE73E806-CD90-1245-A06D-FE1EDC6D2B40}" type="presParOf" srcId="{E8143453-78F1-504B-A088-814758CA8950}" destId="{3B20C59A-5DCD-F64A-9E3E-E017EB5D5BD4}" srcOrd="17" destOrd="0" presId="urn:microsoft.com/office/officeart/2005/8/layout/radial6"/>
    <dgm:cxn modelId="{B20F7C34-4AE4-864E-8263-A0367F39299E}" type="presParOf" srcId="{E8143453-78F1-504B-A088-814758CA8950}" destId="{F1CAB373-CAB6-754C-8336-CFCD6CA8FBA1}" srcOrd="18" destOrd="0" presId="urn:microsoft.com/office/officeart/2005/8/layout/radial6"/>
    <dgm:cxn modelId="{978E0F9A-BD55-C84E-91A6-2572826E3553}" type="presParOf" srcId="{E8143453-78F1-504B-A088-814758CA8950}" destId="{F49A3FDE-043C-2A4C-92E3-75CF9D1A3DAA}" srcOrd="19" destOrd="0" presId="urn:microsoft.com/office/officeart/2005/8/layout/radial6"/>
    <dgm:cxn modelId="{4CA42FE3-7F34-4E4F-8A81-D6445769EACD}" type="presParOf" srcId="{E8143453-78F1-504B-A088-814758CA8950}" destId="{87C3A583-4E92-2F43-973B-B15FA9267FB4}" srcOrd="20" destOrd="0" presId="urn:microsoft.com/office/officeart/2005/8/layout/radial6"/>
    <dgm:cxn modelId="{8DD0A1DA-06EB-C84D-B86E-FB1A4D12098B}" type="presParOf" srcId="{E8143453-78F1-504B-A088-814758CA8950}" destId="{333FFFF7-42D9-6C4A-956B-50AFA087F278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B2573-6E3B-744D-9B1F-DAE95530A0CD}">
      <dsp:nvSpPr>
        <dsp:cNvPr id="0" name=""/>
        <dsp:cNvSpPr/>
      </dsp:nvSpPr>
      <dsp:spPr>
        <a:xfrm>
          <a:off x="4125" y="11347"/>
          <a:ext cx="2480667" cy="489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Assessment</a:t>
          </a:r>
          <a:endParaRPr lang="en-US" sz="1700" kern="1200" dirty="0"/>
        </a:p>
      </dsp:txBody>
      <dsp:txXfrm>
        <a:off x="4125" y="11347"/>
        <a:ext cx="2480667" cy="489600"/>
      </dsp:txXfrm>
    </dsp:sp>
    <dsp:sp modelId="{9CE5D51D-F719-444F-ACB9-DD90F2A7CB3E}">
      <dsp:nvSpPr>
        <dsp:cNvPr id="0" name=""/>
        <dsp:cNvSpPr/>
      </dsp:nvSpPr>
      <dsp:spPr>
        <a:xfrm>
          <a:off x="4125" y="500947"/>
          <a:ext cx="2480667" cy="31453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Cost Evaluation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Architecture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Subnets/VPC Strategy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Up/Downstream Dependencies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Security/Privacy (BAA?)</a:t>
          </a:r>
          <a:endParaRPr lang="en-US" sz="1700" kern="1200" dirty="0"/>
        </a:p>
      </dsp:txBody>
      <dsp:txXfrm>
        <a:off x="4125" y="500947"/>
        <a:ext cx="2480667" cy="3145305"/>
      </dsp:txXfrm>
    </dsp:sp>
    <dsp:sp modelId="{1CD4B21A-6042-8241-809A-933B901DA765}">
      <dsp:nvSpPr>
        <dsp:cNvPr id="0" name=""/>
        <dsp:cNvSpPr/>
      </dsp:nvSpPr>
      <dsp:spPr>
        <a:xfrm>
          <a:off x="2832086" y="11347"/>
          <a:ext cx="2480667" cy="489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POC</a:t>
          </a:r>
          <a:endParaRPr lang="en-US" sz="1700" kern="1200" dirty="0"/>
        </a:p>
      </dsp:txBody>
      <dsp:txXfrm>
        <a:off x="2832086" y="11347"/>
        <a:ext cx="2480667" cy="489600"/>
      </dsp:txXfrm>
    </dsp:sp>
    <dsp:sp modelId="{557536ED-7CC6-F240-8981-B1DC0D799741}">
      <dsp:nvSpPr>
        <dsp:cNvPr id="0" name=""/>
        <dsp:cNvSpPr/>
      </dsp:nvSpPr>
      <dsp:spPr>
        <a:xfrm>
          <a:off x="2832086" y="500947"/>
          <a:ext cx="2480667" cy="31453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Formalized Training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MVP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Basic Testing</a:t>
          </a:r>
          <a:endParaRPr lang="en-US" sz="1700" kern="1200" dirty="0"/>
        </a:p>
      </dsp:txBody>
      <dsp:txXfrm>
        <a:off x="2832086" y="500947"/>
        <a:ext cx="2480667" cy="3145305"/>
      </dsp:txXfrm>
    </dsp:sp>
    <dsp:sp modelId="{5B5813CB-0BC0-0E4C-BC4D-11A1CB932C19}">
      <dsp:nvSpPr>
        <dsp:cNvPr id="0" name=""/>
        <dsp:cNvSpPr/>
      </dsp:nvSpPr>
      <dsp:spPr>
        <a:xfrm>
          <a:off x="5660046" y="11347"/>
          <a:ext cx="2480667" cy="489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Data Migration</a:t>
          </a:r>
          <a:endParaRPr lang="en-US" sz="1700" kern="1200" dirty="0"/>
        </a:p>
      </dsp:txBody>
      <dsp:txXfrm>
        <a:off x="5660046" y="11347"/>
        <a:ext cx="2480667" cy="489600"/>
      </dsp:txXfrm>
    </dsp:sp>
    <dsp:sp modelId="{C5168317-52E2-F244-8D4E-9B6829CB95EF}">
      <dsp:nvSpPr>
        <dsp:cNvPr id="0" name=""/>
        <dsp:cNvSpPr/>
      </dsp:nvSpPr>
      <dsp:spPr>
        <a:xfrm>
          <a:off x="5660046" y="500947"/>
          <a:ext cx="2480667" cy="31453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Sensitivity of data (</a:t>
          </a:r>
          <a:r>
            <a:rPr lang="en-US" sz="1700" kern="1200" dirty="0" err="1" smtClean="0"/>
            <a:t>eg</a:t>
          </a:r>
          <a:r>
            <a:rPr lang="en-US" sz="1700" kern="1200" dirty="0" smtClean="0"/>
            <a:t> PII, </a:t>
          </a:r>
          <a:r>
            <a:rPr lang="en-US" sz="1700" kern="1200" dirty="0" err="1" smtClean="0"/>
            <a:t>etc</a:t>
          </a:r>
          <a:r>
            <a:rPr lang="en-US" sz="1700" kern="1200" dirty="0" smtClean="0"/>
            <a:t>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Privacy &amp; Compliance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Evaluate Storage Options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Implement early if possible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Data migration services</a:t>
          </a:r>
          <a:endParaRPr lang="en-US" sz="1700" kern="1200" dirty="0"/>
        </a:p>
      </dsp:txBody>
      <dsp:txXfrm>
        <a:off x="5660046" y="500947"/>
        <a:ext cx="2480667" cy="3145305"/>
      </dsp:txXfrm>
    </dsp:sp>
    <dsp:sp modelId="{A94A6D68-92BF-A544-9623-86B0495617FD}">
      <dsp:nvSpPr>
        <dsp:cNvPr id="0" name=""/>
        <dsp:cNvSpPr/>
      </dsp:nvSpPr>
      <dsp:spPr>
        <a:xfrm>
          <a:off x="8488007" y="12254"/>
          <a:ext cx="2480667" cy="48839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Application Migration</a:t>
          </a:r>
          <a:endParaRPr lang="en-US" sz="1700" kern="1200" dirty="0"/>
        </a:p>
      </dsp:txBody>
      <dsp:txXfrm>
        <a:off x="8488007" y="12254"/>
        <a:ext cx="2480667" cy="488390"/>
      </dsp:txXfrm>
    </dsp:sp>
    <dsp:sp modelId="{E7C24E43-F692-924C-847B-0138E33F99C3}">
      <dsp:nvSpPr>
        <dsp:cNvPr id="0" name=""/>
        <dsp:cNvSpPr/>
      </dsp:nvSpPr>
      <dsp:spPr>
        <a:xfrm>
          <a:off x="8488007" y="500040"/>
          <a:ext cx="2480667" cy="31453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Forklift </a:t>
          </a:r>
          <a:r>
            <a:rPr lang="en-US" sz="1700" kern="1200" dirty="0" smtClean="0"/>
            <a:t>Application through </a:t>
          </a:r>
          <a:r>
            <a:rPr lang="en-US" sz="1700" kern="1200" dirty="0" err="1" smtClean="0"/>
            <a:t>envs</a:t>
          </a:r>
          <a:r>
            <a:rPr lang="en-US" sz="1700" kern="1200" dirty="0" smtClean="0"/>
            <a:t> (VM/AMI)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VPC configuration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Security Groups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Mitigate </a:t>
          </a:r>
          <a:r>
            <a:rPr lang="en-US" sz="1700" kern="1200" dirty="0" err="1" smtClean="0"/>
            <a:t>on-premise</a:t>
          </a:r>
          <a:r>
            <a:rPr lang="en-US" sz="1700" kern="1200" dirty="0" smtClean="0"/>
            <a:t> dependency conflicts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smtClean="0"/>
            <a:t>DNS</a:t>
          </a:r>
          <a:endParaRPr lang="en-US" sz="1700" kern="1200" dirty="0"/>
        </a:p>
      </dsp:txBody>
      <dsp:txXfrm>
        <a:off x="8488007" y="500040"/>
        <a:ext cx="2480667" cy="3145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B3DA7-874D-7246-8F0D-9F8001125275}">
      <dsp:nvSpPr>
        <dsp:cNvPr id="0" name=""/>
        <dsp:cNvSpPr/>
      </dsp:nvSpPr>
      <dsp:spPr>
        <a:xfrm>
          <a:off x="4125" y="51395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Security and Resources</a:t>
          </a:r>
          <a:endParaRPr lang="en-US" sz="1900" kern="1200" dirty="0"/>
        </a:p>
      </dsp:txBody>
      <dsp:txXfrm>
        <a:off x="4125" y="51395"/>
        <a:ext cx="2480667" cy="686283"/>
      </dsp:txXfrm>
    </dsp:sp>
    <dsp:sp modelId="{09E08383-607A-C444-9663-87D199577C64}">
      <dsp:nvSpPr>
        <dsp:cNvPr id="0" name=""/>
        <dsp:cNvSpPr/>
      </dsp:nvSpPr>
      <dsp:spPr>
        <a:xfrm>
          <a:off x="4125" y="737679"/>
          <a:ext cx="2480667" cy="28685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Validate compliance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Validate resource expectations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 smtClean="0"/>
            <a:t>Config</a:t>
          </a:r>
          <a:r>
            <a:rPr lang="en-US" sz="1900" kern="1200" dirty="0" smtClean="0"/>
            <a:t> </a:t>
          </a:r>
          <a:r>
            <a:rPr lang="en-US" sz="1900" kern="1200" dirty="0" err="1" smtClean="0"/>
            <a:t>Mgmt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Logging/monitoring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Cloud tools (SM, Inspector, Code Analysis, </a:t>
          </a:r>
          <a:r>
            <a:rPr lang="en-US" sz="1900" kern="1200" dirty="0" err="1" smtClean="0"/>
            <a:t>etc</a:t>
          </a:r>
          <a:r>
            <a:rPr lang="en-US" sz="1900" kern="1200" dirty="0" smtClean="0"/>
            <a:t>)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Incidence response</a:t>
          </a:r>
          <a:endParaRPr lang="en-US" sz="1900" kern="1200" dirty="0"/>
        </a:p>
      </dsp:txBody>
      <dsp:txXfrm>
        <a:off x="4125" y="737679"/>
        <a:ext cx="2480667" cy="2868524"/>
      </dsp:txXfrm>
    </dsp:sp>
    <dsp:sp modelId="{C39DAF4B-72D9-4645-9530-1B9A9235531A}">
      <dsp:nvSpPr>
        <dsp:cNvPr id="0" name=""/>
        <dsp:cNvSpPr/>
      </dsp:nvSpPr>
      <dsp:spPr>
        <a:xfrm>
          <a:off x="2832086" y="51395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Test, Scale, and Automate</a:t>
          </a:r>
          <a:endParaRPr lang="en-US" sz="1900" kern="1200" dirty="0"/>
        </a:p>
      </dsp:txBody>
      <dsp:txXfrm>
        <a:off x="2832086" y="51395"/>
        <a:ext cx="2480667" cy="686283"/>
      </dsp:txXfrm>
    </dsp:sp>
    <dsp:sp modelId="{0D34E8C4-A7A7-714A-AF83-B28BA7ED3AE4}">
      <dsp:nvSpPr>
        <dsp:cNvPr id="0" name=""/>
        <dsp:cNvSpPr/>
      </dsp:nvSpPr>
      <dsp:spPr>
        <a:xfrm>
          <a:off x="2832086" y="737679"/>
          <a:ext cx="2480667" cy="28685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Test for throughput and capacity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Configure </a:t>
          </a:r>
          <a:r>
            <a:rPr lang="en-US" sz="1900" kern="1200" dirty="0" err="1" smtClean="0"/>
            <a:t>autoscaling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Automate/Job scheduling</a:t>
          </a:r>
          <a:endParaRPr lang="en-US" sz="1900" kern="1200" dirty="0"/>
        </a:p>
      </dsp:txBody>
      <dsp:txXfrm>
        <a:off x="2832086" y="737679"/>
        <a:ext cx="2480667" cy="2868524"/>
      </dsp:txXfrm>
    </dsp:sp>
    <dsp:sp modelId="{9CBAA15C-055A-D94E-81C4-0319811D4716}">
      <dsp:nvSpPr>
        <dsp:cNvPr id="0" name=""/>
        <dsp:cNvSpPr/>
      </dsp:nvSpPr>
      <dsp:spPr>
        <a:xfrm>
          <a:off x="5660046" y="51395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Optimization</a:t>
          </a:r>
          <a:endParaRPr lang="en-US" sz="1900" kern="1200" dirty="0"/>
        </a:p>
      </dsp:txBody>
      <dsp:txXfrm>
        <a:off x="5660046" y="51395"/>
        <a:ext cx="2480667" cy="686283"/>
      </dsp:txXfrm>
    </dsp:sp>
    <dsp:sp modelId="{4CF6D03B-F496-D649-85B9-4EF51AAA7259}">
      <dsp:nvSpPr>
        <dsp:cNvPr id="0" name=""/>
        <dsp:cNvSpPr/>
      </dsp:nvSpPr>
      <dsp:spPr>
        <a:xfrm>
          <a:off x="5660046" y="737679"/>
          <a:ext cx="2480667" cy="28685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Review Utilization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Monitor/Alerting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Efficiency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Performance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Sunset or Retain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Tagging Strategy</a:t>
          </a:r>
          <a:endParaRPr lang="en-US" sz="1900" kern="1200" dirty="0"/>
        </a:p>
      </dsp:txBody>
      <dsp:txXfrm>
        <a:off x="5660046" y="737679"/>
        <a:ext cx="2480667" cy="2868524"/>
      </dsp:txXfrm>
    </dsp:sp>
    <dsp:sp modelId="{F372D02B-6DBE-104C-B316-E76E61BCFA85}">
      <dsp:nvSpPr>
        <dsp:cNvPr id="0" name=""/>
        <dsp:cNvSpPr/>
      </dsp:nvSpPr>
      <dsp:spPr>
        <a:xfrm>
          <a:off x="8492132" y="27739"/>
          <a:ext cx="2480667" cy="6862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Culture</a:t>
          </a:r>
          <a:endParaRPr lang="en-US" sz="1900" kern="1200" dirty="0"/>
        </a:p>
      </dsp:txBody>
      <dsp:txXfrm>
        <a:off x="8492132" y="27739"/>
        <a:ext cx="2480667" cy="686283"/>
      </dsp:txXfrm>
    </dsp:sp>
    <dsp:sp modelId="{8CE3E7C8-836B-C049-BCA2-8BED9AA09B3F}">
      <dsp:nvSpPr>
        <dsp:cNvPr id="0" name=""/>
        <dsp:cNvSpPr/>
      </dsp:nvSpPr>
      <dsp:spPr>
        <a:xfrm>
          <a:off x="8488007" y="737679"/>
          <a:ext cx="2480667" cy="28685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Learn and share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smtClean="0"/>
            <a:t>Build/promote healthy practices</a:t>
          </a:r>
          <a:endParaRPr lang="en-US" sz="1900" kern="1200" dirty="0"/>
        </a:p>
      </dsp:txBody>
      <dsp:txXfrm>
        <a:off x="8488007" y="737679"/>
        <a:ext cx="2480667" cy="28685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C4156-664A-BD46-AA6B-D5D741C336AF}">
      <dsp:nvSpPr>
        <dsp:cNvPr id="0" name=""/>
        <dsp:cNvSpPr/>
      </dsp:nvSpPr>
      <dsp:spPr>
        <a:xfrm>
          <a:off x="300827" y="2905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Codebase</a:t>
          </a:r>
          <a:endParaRPr lang="en-US" sz="1200" kern="1200" dirty="0"/>
        </a:p>
      </dsp:txBody>
      <dsp:txXfrm>
        <a:off x="300827" y="2905"/>
        <a:ext cx="1244492" cy="746695"/>
      </dsp:txXfrm>
    </dsp:sp>
    <dsp:sp modelId="{145794BD-AE64-FE4D-9AD6-0FD6110C79A3}">
      <dsp:nvSpPr>
        <dsp:cNvPr id="0" name=""/>
        <dsp:cNvSpPr/>
      </dsp:nvSpPr>
      <dsp:spPr>
        <a:xfrm>
          <a:off x="1669769" y="2905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Dependencies</a:t>
          </a:r>
          <a:endParaRPr lang="en-US" sz="1200" kern="1200" dirty="0"/>
        </a:p>
      </dsp:txBody>
      <dsp:txXfrm>
        <a:off x="1669769" y="2905"/>
        <a:ext cx="1244492" cy="746695"/>
      </dsp:txXfrm>
    </dsp:sp>
    <dsp:sp modelId="{5E6D6FBC-8512-A641-8B53-33E655DB7A6B}">
      <dsp:nvSpPr>
        <dsp:cNvPr id="0" name=""/>
        <dsp:cNvSpPr/>
      </dsp:nvSpPr>
      <dsp:spPr>
        <a:xfrm>
          <a:off x="3038711" y="2905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Config</a:t>
          </a:r>
          <a:endParaRPr lang="en-US" sz="1200" kern="1200" dirty="0"/>
        </a:p>
      </dsp:txBody>
      <dsp:txXfrm>
        <a:off x="3038711" y="2905"/>
        <a:ext cx="1244492" cy="746695"/>
      </dsp:txXfrm>
    </dsp:sp>
    <dsp:sp modelId="{97B8BFE1-0152-0747-8756-40C805C50766}">
      <dsp:nvSpPr>
        <dsp:cNvPr id="0" name=""/>
        <dsp:cNvSpPr/>
      </dsp:nvSpPr>
      <dsp:spPr>
        <a:xfrm>
          <a:off x="300827" y="874050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Backing Services</a:t>
          </a:r>
          <a:endParaRPr lang="en-US" sz="1200" kern="1200" dirty="0"/>
        </a:p>
      </dsp:txBody>
      <dsp:txXfrm>
        <a:off x="300827" y="874050"/>
        <a:ext cx="1244492" cy="746695"/>
      </dsp:txXfrm>
    </dsp:sp>
    <dsp:sp modelId="{B5A008D3-AA37-114E-9942-D0E74B483A3C}">
      <dsp:nvSpPr>
        <dsp:cNvPr id="0" name=""/>
        <dsp:cNvSpPr/>
      </dsp:nvSpPr>
      <dsp:spPr>
        <a:xfrm>
          <a:off x="1669769" y="874050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Build/Release/Run</a:t>
          </a:r>
          <a:endParaRPr lang="en-US" sz="1200" kern="1200" dirty="0"/>
        </a:p>
      </dsp:txBody>
      <dsp:txXfrm>
        <a:off x="1669769" y="874050"/>
        <a:ext cx="1244492" cy="746695"/>
      </dsp:txXfrm>
    </dsp:sp>
    <dsp:sp modelId="{653F843C-92DA-E74B-9413-4D737FB0E98F}">
      <dsp:nvSpPr>
        <dsp:cNvPr id="0" name=""/>
        <dsp:cNvSpPr/>
      </dsp:nvSpPr>
      <dsp:spPr>
        <a:xfrm>
          <a:off x="3038711" y="874050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Processes</a:t>
          </a:r>
          <a:endParaRPr lang="en-US" sz="1200" kern="1200" dirty="0"/>
        </a:p>
      </dsp:txBody>
      <dsp:txXfrm>
        <a:off x="3038711" y="874050"/>
        <a:ext cx="1244492" cy="746695"/>
      </dsp:txXfrm>
    </dsp:sp>
    <dsp:sp modelId="{81F9FFE8-E6AC-E147-A57D-418191201D42}">
      <dsp:nvSpPr>
        <dsp:cNvPr id="0" name=""/>
        <dsp:cNvSpPr/>
      </dsp:nvSpPr>
      <dsp:spPr>
        <a:xfrm>
          <a:off x="300827" y="1745195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Port Binding</a:t>
          </a:r>
          <a:endParaRPr lang="en-US" sz="1200" kern="1200" dirty="0"/>
        </a:p>
      </dsp:txBody>
      <dsp:txXfrm>
        <a:off x="300827" y="1745195"/>
        <a:ext cx="1244492" cy="746695"/>
      </dsp:txXfrm>
    </dsp:sp>
    <dsp:sp modelId="{78DF68AF-DFF0-4F41-9418-0F8BF9165BB9}">
      <dsp:nvSpPr>
        <dsp:cNvPr id="0" name=""/>
        <dsp:cNvSpPr/>
      </dsp:nvSpPr>
      <dsp:spPr>
        <a:xfrm>
          <a:off x="1669769" y="1745195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Concurrency</a:t>
          </a:r>
          <a:endParaRPr lang="en-US" sz="1200" kern="1200" dirty="0"/>
        </a:p>
      </dsp:txBody>
      <dsp:txXfrm>
        <a:off x="1669769" y="1745195"/>
        <a:ext cx="1244492" cy="746695"/>
      </dsp:txXfrm>
    </dsp:sp>
    <dsp:sp modelId="{784A6280-47ED-C945-8B99-9D1FB245D5E8}">
      <dsp:nvSpPr>
        <dsp:cNvPr id="0" name=""/>
        <dsp:cNvSpPr/>
      </dsp:nvSpPr>
      <dsp:spPr>
        <a:xfrm>
          <a:off x="3038711" y="1745195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Disposability</a:t>
          </a:r>
          <a:endParaRPr lang="en-US" sz="1200" kern="1200" dirty="0"/>
        </a:p>
      </dsp:txBody>
      <dsp:txXfrm>
        <a:off x="3038711" y="1745195"/>
        <a:ext cx="1244492" cy="746695"/>
      </dsp:txXfrm>
    </dsp:sp>
    <dsp:sp modelId="{D35A717D-F032-5A41-9695-75A00D49A8BC}">
      <dsp:nvSpPr>
        <dsp:cNvPr id="0" name=""/>
        <dsp:cNvSpPr/>
      </dsp:nvSpPr>
      <dsp:spPr>
        <a:xfrm>
          <a:off x="300827" y="2616340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Dev/Prod Parity</a:t>
          </a:r>
          <a:endParaRPr lang="en-US" sz="1200" kern="1200" dirty="0"/>
        </a:p>
      </dsp:txBody>
      <dsp:txXfrm>
        <a:off x="300827" y="2616340"/>
        <a:ext cx="1244492" cy="746695"/>
      </dsp:txXfrm>
    </dsp:sp>
    <dsp:sp modelId="{F626DC81-8408-BD41-B636-35D2AA4943CC}">
      <dsp:nvSpPr>
        <dsp:cNvPr id="0" name=""/>
        <dsp:cNvSpPr/>
      </dsp:nvSpPr>
      <dsp:spPr>
        <a:xfrm>
          <a:off x="1669769" y="2616340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Logs</a:t>
          </a:r>
          <a:endParaRPr lang="en-US" sz="1200" kern="1200" dirty="0"/>
        </a:p>
      </dsp:txBody>
      <dsp:txXfrm>
        <a:off x="1669769" y="2616340"/>
        <a:ext cx="1244492" cy="746695"/>
      </dsp:txXfrm>
    </dsp:sp>
    <dsp:sp modelId="{6D5B0242-EE3E-9347-A4ED-54318C6A63F3}">
      <dsp:nvSpPr>
        <dsp:cNvPr id="0" name=""/>
        <dsp:cNvSpPr/>
      </dsp:nvSpPr>
      <dsp:spPr>
        <a:xfrm>
          <a:off x="3038711" y="2616340"/>
          <a:ext cx="1244492" cy="7466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Admin Processes</a:t>
          </a:r>
          <a:endParaRPr lang="en-US" sz="1200" kern="1200" dirty="0"/>
        </a:p>
      </dsp:txBody>
      <dsp:txXfrm>
        <a:off x="3038711" y="2616340"/>
        <a:ext cx="1244492" cy="7466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FFFF7-42D9-6C4A-956B-50AFA087F278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3114286"/>
            <a:gd name="adj2" fmla="val 16200000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CAB373-CAB6-754C-8336-CFCD6CA8FBA1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0028571"/>
            <a:gd name="adj2" fmla="val 13114286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64C12A-ED04-FC4D-840A-2F78D4AAE5B3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6942857"/>
            <a:gd name="adj2" fmla="val 10028571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437BEF-514C-F847-8D93-9C7572C406CA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3857143"/>
            <a:gd name="adj2" fmla="val 6942857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79A417-66B1-B647-8B4D-46D875090E5E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771429"/>
            <a:gd name="adj2" fmla="val 3857143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61AA9A-51AF-3543-865E-6E47D749D5AB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9285714"/>
            <a:gd name="adj2" fmla="val 771429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933584-64A3-DB43-815E-2593C634B412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6200000"/>
            <a:gd name="adj2" fmla="val 19285714"/>
            <a:gd name="adj3" fmla="val 39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1B89AC-9A41-6F4F-8449-F1069E7E7E4D}">
      <dsp:nvSpPr>
        <dsp:cNvPr id="0" name=""/>
        <dsp:cNvSpPr/>
      </dsp:nvSpPr>
      <dsp:spPr>
        <a:xfrm>
          <a:off x="3192859" y="1947503"/>
          <a:ext cx="1742281" cy="17422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Monitoring Facets</a:t>
          </a:r>
          <a:endParaRPr lang="en-US" sz="2000" kern="1200" dirty="0"/>
        </a:p>
      </dsp:txBody>
      <dsp:txXfrm>
        <a:off x="3448010" y="2202654"/>
        <a:ext cx="1231979" cy="1231979"/>
      </dsp:txXfrm>
    </dsp:sp>
    <dsp:sp modelId="{9FFF0A68-18F6-F447-8471-44649272D7CD}">
      <dsp:nvSpPr>
        <dsp:cNvPr id="0" name=""/>
        <dsp:cNvSpPr/>
      </dsp:nvSpPr>
      <dsp:spPr>
        <a:xfrm>
          <a:off x="3454201" y="1245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Synthetic</a:t>
          </a:r>
          <a:endParaRPr lang="en-US" sz="1100" kern="1200" dirty="0"/>
        </a:p>
      </dsp:txBody>
      <dsp:txXfrm>
        <a:off x="3632807" y="179851"/>
        <a:ext cx="862384" cy="862384"/>
      </dsp:txXfrm>
    </dsp:sp>
    <dsp:sp modelId="{382C410D-AF22-2146-AB0F-FB5222D67184}">
      <dsp:nvSpPr>
        <dsp:cNvPr id="0" name=""/>
        <dsp:cNvSpPr/>
      </dsp:nvSpPr>
      <dsp:spPr>
        <a:xfrm>
          <a:off x="5180172" y="832429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Cloud Infrastructure</a:t>
          </a:r>
          <a:endParaRPr lang="en-US" sz="1100" kern="1200" dirty="0"/>
        </a:p>
      </dsp:txBody>
      <dsp:txXfrm>
        <a:off x="5358778" y="1011035"/>
        <a:ext cx="862384" cy="862384"/>
      </dsp:txXfrm>
    </dsp:sp>
    <dsp:sp modelId="{8035342D-0987-644D-9FC2-620750296E32}">
      <dsp:nvSpPr>
        <dsp:cNvPr id="0" name=""/>
        <dsp:cNvSpPr/>
      </dsp:nvSpPr>
      <dsp:spPr>
        <a:xfrm>
          <a:off x="5606452" y="2700082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Real User Experience</a:t>
          </a:r>
          <a:endParaRPr lang="en-US" sz="1100" kern="1200" dirty="0"/>
        </a:p>
      </dsp:txBody>
      <dsp:txXfrm>
        <a:off x="5785058" y="2878688"/>
        <a:ext cx="862384" cy="862384"/>
      </dsp:txXfrm>
    </dsp:sp>
    <dsp:sp modelId="{C6DC80A9-59FD-6647-8B8B-0151873A5BB8}">
      <dsp:nvSpPr>
        <dsp:cNvPr id="0" name=""/>
        <dsp:cNvSpPr/>
      </dsp:nvSpPr>
      <dsp:spPr>
        <a:xfrm>
          <a:off x="4412043" y="4197824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Geographic</a:t>
          </a:r>
          <a:endParaRPr lang="en-US" sz="1100" kern="1200" dirty="0"/>
        </a:p>
      </dsp:txBody>
      <dsp:txXfrm>
        <a:off x="4590649" y="4376430"/>
        <a:ext cx="862384" cy="862384"/>
      </dsp:txXfrm>
    </dsp:sp>
    <dsp:sp modelId="{79631F6E-80C1-754C-B47E-30046AD00B34}">
      <dsp:nvSpPr>
        <dsp:cNvPr id="0" name=""/>
        <dsp:cNvSpPr/>
      </dsp:nvSpPr>
      <dsp:spPr>
        <a:xfrm>
          <a:off x="2496359" y="4197824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Application Exceptions</a:t>
          </a:r>
          <a:endParaRPr lang="en-US" sz="1100" kern="1200" dirty="0"/>
        </a:p>
      </dsp:txBody>
      <dsp:txXfrm>
        <a:off x="2674965" y="4376430"/>
        <a:ext cx="862384" cy="862384"/>
      </dsp:txXfrm>
    </dsp:sp>
    <dsp:sp modelId="{4A1E7B14-43A2-E34F-83DD-D93B7B8026A0}">
      <dsp:nvSpPr>
        <dsp:cNvPr id="0" name=""/>
        <dsp:cNvSpPr/>
      </dsp:nvSpPr>
      <dsp:spPr>
        <a:xfrm>
          <a:off x="1301950" y="2700082"/>
          <a:ext cx="1219596" cy="1219596"/>
        </a:xfrm>
        <a:prstGeom prst="ellipse">
          <a:avLst/>
        </a:prstGeom>
        <a:gradFill rotWithShape="0">
          <a:gsLst>
            <a:gs pos="0">
              <a:schemeClr val="accent2">
                <a:lumMod val="75000"/>
              </a:schemeClr>
            </a:gs>
            <a:gs pos="100000">
              <a:srgbClr val="FF0000"/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Log/Trend Analysis</a:t>
          </a:r>
          <a:endParaRPr lang="en-US" sz="1100" kern="1200" dirty="0"/>
        </a:p>
      </dsp:txBody>
      <dsp:txXfrm>
        <a:off x="1480556" y="2878688"/>
        <a:ext cx="862384" cy="862384"/>
      </dsp:txXfrm>
    </dsp:sp>
    <dsp:sp modelId="{F49A3FDE-043C-2A4C-92E3-75CF9D1A3DAA}">
      <dsp:nvSpPr>
        <dsp:cNvPr id="0" name=""/>
        <dsp:cNvSpPr/>
      </dsp:nvSpPr>
      <dsp:spPr>
        <a:xfrm>
          <a:off x="1728230" y="832429"/>
          <a:ext cx="1219596" cy="1219596"/>
        </a:xfrm>
        <a:prstGeom prst="ellipse">
          <a:avLst/>
        </a:prstGeom>
        <a:solidFill>
          <a:srgbClr val="00B0F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Security</a:t>
          </a:r>
          <a:endParaRPr lang="en-US" sz="1100" kern="1200" dirty="0"/>
        </a:p>
      </dsp:txBody>
      <dsp:txXfrm>
        <a:off x="1906836" y="1011035"/>
        <a:ext cx="862384" cy="862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DEB2E-0064-9549-B6A6-EEC7D0E76B5D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868E2-C408-F749-8943-AC05517E9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8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3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Assume code is already being checked into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and CI is already implemented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Recap on some of the basic steps on a typical stack arch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9283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Here’s the newly forklifted sample monolith in cloud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Focus on some basic areas</a:t>
            </a:r>
            <a:r>
              <a:rPr lang="is-IS" baseline="0" dirty="0" smtClean="0"/>
              <a:t>…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5548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critical</a:t>
            </a:r>
            <a:r>
              <a:rPr lang="en-US" baseline="0" dirty="0" smtClean="0"/>
              <a:t> stages post migration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primary gist of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3 of these last stages is focused on measurement and proper scaling to accommodate the traffic patterns and meeting SLAs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17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 huge,</a:t>
            </a:r>
            <a:r>
              <a:rPr lang="en-US" baseline="0" dirty="0" smtClean="0"/>
              <a:t> slow moving monolith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High</a:t>
            </a:r>
            <a:r>
              <a:rPr lang="en-US" baseline="0" dirty="0" smtClean="0"/>
              <a:t> risk deployments (all or nothing)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One change can bring down the entire app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Scale is usually vertical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Tech choice is limited (or ends in hard to isolate division where tools are spread everywhere)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9862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Now that most of the team is comfortable with the majority of change, we are ready to consider the most drastic of changes</a:t>
            </a:r>
            <a:r>
              <a:rPr lang="is-IS" baseline="0" dirty="0" smtClean="0"/>
              <a:t>…team organization</a:t>
            </a:r>
          </a:p>
          <a:p>
            <a:endParaRPr lang="is-IS" baseline="0" dirty="0" smtClean="0"/>
          </a:p>
          <a:p>
            <a:r>
              <a:rPr lang="en-US" baseline="0" dirty="0" smtClean="0"/>
              <a:t>I</a:t>
            </a:r>
            <a:r>
              <a:rPr lang="is-IS" baseline="0" dirty="0" smtClean="0"/>
              <a:t>ntroducing this split this late insures that most individuals have had time to learn and share some common practices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3061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Spotify’s Journey</a:t>
            </a:r>
            <a:r>
              <a:rPr lang="en-US" sz="1300" b="0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b="0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Team model heavily focused on outcomes </a:t>
            </a:r>
            <a:r>
              <a:rPr lang="en-US" sz="1300" b="0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over </a:t>
            </a:r>
            <a:r>
              <a:rPr lang="en-US" sz="1300" b="0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is-IS" sz="1300" b="0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…</a:t>
            </a:r>
          </a:p>
          <a:p>
            <a:endParaRPr lang="is-IS" sz="1300" b="0" i="0" u="none" strike="noStrike" kern="1200" cap="none" baseline="0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is-IS" sz="1300" b="0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 apply this for our intentions,</a:t>
            </a:r>
          </a:p>
          <a:p>
            <a:r>
              <a:rPr lang="en-US" sz="1300" b="0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is-IS" sz="1300" b="0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ribe is the overal product/channel (focused on delivery/quality)</a:t>
            </a:r>
          </a:p>
          <a:p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Squad is the journey</a:t>
            </a:r>
            <a:r>
              <a:rPr lang="en-US" sz="1300" b="0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team that works on a particular flow(s)/service(s).  They are responsible for:</a:t>
            </a:r>
            <a:r>
              <a:rPr lang="is-IS" sz="1300" b="0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…..</a:t>
            </a:r>
            <a:endParaRPr lang="en-US" sz="1300" b="0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Chapter</a:t>
            </a:r>
            <a:r>
              <a:rPr lang="en-US" sz="1300" b="0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are the </a:t>
            </a:r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competency </a:t>
            </a:r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areas </a:t>
            </a:r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QA, DevOps,</a:t>
            </a:r>
            <a:r>
              <a:rPr lang="en-US" sz="1300" b="0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Development, UX/UI</a:t>
            </a:r>
          </a:p>
          <a:p>
            <a:r>
              <a:rPr lang="en-US" sz="1300" b="0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Guild are team leads or interested members who cross JTs to learn about topics/practices</a:t>
            </a:r>
          </a:p>
          <a:p>
            <a:endParaRPr lang="en-US" sz="1300" b="0" i="0" u="none" strike="noStrike" kern="1200" cap="none" baseline="0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Guilds change from time to time.</a:t>
            </a:r>
          </a:p>
          <a:p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Squad</a:t>
            </a:r>
            <a:r>
              <a:rPr lang="en-US" sz="1300" b="0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responsibilities </a:t>
            </a:r>
            <a:r>
              <a:rPr lang="en-US" sz="1300" b="0" i="0" u="none" strike="noStrike" kern="1200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may grow or</a:t>
            </a:r>
            <a:r>
              <a:rPr lang="en-US" sz="1300" b="0" i="0" u="none" strike="noStrike" kern="1200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diminish depending on the maturity of the service or arch of the flow.</a:t>
            </a:r>
            <a:endParaRPr lang="en-US" sz="1300" b="0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300" b="1" i="0" u="none" strike="noStrike" kern="1200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8613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Here’s</a:t>
            </a:r>
            <a:r>
              <a:rPr lang="en-US" baseline="0" dirty="0" smtClean="0"/>
              <a:t> one typical approach to moving to </a:t>
            </a:r>
            <a:r>
              <a:rPr lang="en-US" baseline="0" dirty="0" err="1" smtClean="0"/>
              <a:t>microservices</a:t>
            </a:r>
            <a:r>
              <a:rPr lang="en-US" baseline="0" dirty="0" smtClean="0"/>
              <a:t> in cloud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 Mechanism</a:t>
            </a:r>
            <a:r>
              <a:rPr lang="en-US" baseline="0" dirty="0" smtClean="0"/>
              <a:t> for </a:t>
            </a:r>
            <a:r>
              <a:rPr lang="en-US" dirty="0" smtClean="0"/>
              <a:t>data integrity</a:t>
            </a:r>
            <a:r>
              <a:rPr lang="en-US" baseline="0" dirty="0" smtClean="0"/>
              <a:t> across old/new-&gt; REST APIs, RSS-like subscriptions, publish/subscribe message queues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Some Pattern/</a:t>
            </a:r>
            <a:r>
              <a:rPr lang="en-US" dirty="0" err="1" smtClean="0"/>
              <a:t>antipatterns</a:t>
            </a:r>
            <a:r>
              <a:rPr lang="en-US" dirty="0" smtClean="0"/>
              <a:t>:</a:t>
            </a:r>
            <a:endParaRPr lang="en-US" dirty="0" smtClean="0"/>
          </a:p>
          <a:p>
            <a:r>
              <a:rPr lang="en-US" baseline="0" dirty="0" smtClean="0"/>
              <a:t>  </a:t>
            </a:r>
            <a:r>
              <a:rPr lang="en-US" dirty="0" smtClean="0"/>
              <a:t>Router </a:t>
            </a:r>
            <a:r>
              <a:rPr lang="en-US" dirty="0" smtClean="0"/>
              <a:t>should not be in old</a:t>
            </a:r>
            <a:r>
              <a:rPr lang="en-US" baseline="0" dirty="0" smtClean="0"/>
              <a:t> app</a:t>
            </a:r>
          </a:p>
          <a:p>
            <a:r>
              <a:rPr lang="en-US" dirty="0" smtClean="0"/>
              <a:t>  New </a:t>
            </a:r>
            <a:r>
              <a:rPr lang="en-US" dirty="0" smtClean="0"/>
              <a:t>app should not know of old </a:t>
            </a:r>
            <a:r>
              <a:rPr lang="en-US" dirty="0" smtClean="0"/>
              <a:t>app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09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smtClean="0"/>
              <a:t>that approach in mind, </a:t>
            </a:r>
            <a:r>
              <a:rPr lang="en-US" dirty="0" smtClean="0"/>
              <a:t>we start methodically </a:t>
            </a:r>
          </a:p>
          <a:p>
            <a:endParaRPr lang="en-US" dirty="0" smtClean="0"/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work with architecture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1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Heroku’s</a:t>
            </a:r>
            <a:r>
              <a:rPr lang="en-US" dirty="0" smtClean="0"/>
              <a:t> Methodology</a:t>
            </a:r>
            <a:r>
              <a:rPr lang="en-US" baseline="0" dirty="0" smtClean="0"/>
              <a:t> for producing </a:t>
            </a:r>
            <a:r>
              <a:rPr lang="en-US" baseline="0" dirty="0" err="1" smtClean="0"/>
              <a:t>saas</a:t>
            </a:r>
            <a:r>
              <a:rPr lang="en-US" baseline="0" dirty="0" smtClean="0"/>
              <a:t> apps (minimize setup time, clean for portability, practices for scaling)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 each app in a different</a:t>
            </a:r>
            <a:r>
              <a:rPr lang="en-US" baseline="0" dirty="0" smtClean="0"/>
              <a:t> repo; don’t share code; separate the deploys into each environment (branch)</a:t>
            </a:r>
          </a:p>
          <a:p>
            <a:r>
              <a:rPr lang="en-US" baseline="0" dirty="0" smtClean="0"/>
              <a:t>2 all code has some dependency; never assume existence; insure that dependencies are there</a:t>
            </a:r>
          </a:p>
          <a:p>
            <a:r>
              <a:rPr lang="en-US" baseline="0" dirty="0" smtClean="0"/>
              <a:t>3 keep the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outside of the application</a:t>
            </a:r>
          </a:p>
          <a:p>
            <a:r>
              <a:rPr lang="en-US" baseline="0" dirty="0" smtClean="0"/>
              <a:t>4 service (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memcache</a:t>
            </a:r>
            <a:r>
              <a:rPr lang="en-US" baseline="0" dirty="0" smtClean="0"/>
              <a:t>) should be referenced by a simple endpoint (so they can be swapped out)</a:t>
            </a:r>
          </a:p>
          <a:p>
            <a:r>
              <a:rPr lang="en-US" baseline="0" dirty="0" smtClean="0"/>
              <a:t>5 all the stages are run separately (build is the heavy lifting, run should be simple, no cleanups)</a:t>
            </a:r>
          </a:p>
          <a:p>
            <a:r>
              <a:rPr lang="en-US" baseline="0" dirty="0" smtClean="0"/>
              <a:t>6 every app should be stateless (no session</a:t>
            </a:r>
            <a:r>
              <a:rPr lang="is-IS" baseline="0" dirty="0" smtClean="0"/>
              <a:t>…rather submit to memcache or db), no sticky sessions</a:t>
            </a:r>
            <a:endParaRPr lang="en-US" baseline="0" dirty="0" smtClean="0"/>
          </a:p>
          <a:p>
            <a:r>
              <a:rPr lang="en-US" baseline="0" dirty="0" smtClean="0"/>
              <a:t>7 the apps should be self contained, and should be able to hit through one </a:t>
            </a:r>
            <a:r>
              <a:rPr lang="en-US" baseline="0" dirty="0" err="1" smtClean="0"/>
              <a:t>url</a:t>
            </a:r>
            <a:endParaRPr lang="en-US" baseline="0" dirty="0" smtClean="0"/>
          </a:p>
          <a:p>
            <a:r>
              <a:rPr lang="en-US" baseline="0" dirty="0" smtClean="0"/>
              <a:t>8 to scale, lots of little processes handle specific needs, reduces complexity, now increases concurrency</a:t>
            </a:r>
          </a:p>
          <a:p>
            <a:r>
              <a:rPr lang="en-US" baseline="0" dirty="0" smtClean="0"/>
              <a:t>9 startup/shut down should be fast (and it should clean itself), after a crash, it should start up immediately</a:t>
            </a:r>
          </a:p>
          <a:p>
            <a:r>
              <a:rPr lang="en-US" baseline="0" dirty="0" smtClean="0"/>
              <a:t>10 all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 should be the same (including dev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 on laptop)</a:t>
            </a:r>
          </a:p>
          <a:p>
            <a:r>
              <a:rPr lang="en-US" baseline="0" dirty="0" smtClean="0"/>
              <a:t>11 logs should be streamed to another service; log everything (even mundane) – helps with trends</a:t>
            </a:r>
          </a:p>
          <a:p>
            <a:r>
              <a:rPr lang="en-US" baseline="0" dirty="0" smtClean="0"/>
              <a:t>12 one-time scripts for admin tasks should be run on a production machine, just as the app would.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</a:t>
            </a:r>
            <a:r>
              <a:rPr lang="en-US" baseline="0" dirty="0" smtClean="0"/>
              <a:t>r the storage needed for the data each of the services</a:t>
            </a:r>
          </a:p>
          <a:p>
            <a:endParaRPr lang="en-US" dirty="0" smtClean="0"/>
          </a:p>
          <a:p>
            <a:r>
              <a:rPr lang="en-US" dirty="0" smtClean="0"/>
              <a:t>S3 vs </a:t>
            </a:r>
            <a:r>
              <a:rPr lang="en-US" dirty="0" err="1" smtClean="0"/>
              <a:t>rds</a:t>
            </a:r>
            <a:r>
              <a:rPr lang="en-US" dirty="0" smtClean="0"/>
              <a:t> </a:t>
            </a:r>
            <a:r>
              <a:rPr lang="en-US" dirty="0" smtClean="0"/>
              <a:t>if open </a:t>
            </a:r>
            <a:r>
              <a:rPr lang="en-US" dirty="0" smtClean="0"/>
              <a:t>to the public</a:t>
            </a:r>
          </a:p>
          <a:p>
            <a:r>
              <a:rPr lang="en-US" dirty="0" smtClean="0"/>
              <a:t>Data</a:t>
            </a:r>
            <a:r>
              <a:rPr lang="en-US" baseline="0" dirty="0" smtClean="0"/>
              <a:t> </a:t>
            </a:r>
            <a:r>
              <a:rPr lang="en-US" baseline="0" dirty="0" smtClean="0"/>
              <a:t>migration services (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source to target), define throughput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59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groups of assumptions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67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a strong emphasis on security and privacy </a:t>
            </a:r>
            <a:r>
              <a:rPr lang="en-US" baseline="0" dirty="0" smtClean="0"/>
              <a:t>(since we’re bound by PCI, HIPAA, PII, SOC2,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Think about decisions like: </a:t>
            </a:r>
            <a:r>
              <a:rPr lang="en-US" dirty="0" err="1" smtClean="0"/>
              <a:t>Api</a:t>
            </a:r>
            <a:r>
              <a:rPr lang="en-US" dirty="0" smtClean="0"/>
              <a:t> </a:t>
            </a:r>
            <a:r>
              <a:rPr lang="en-US" dirty="0" smtClean="0"/>
              <a:t>gateway is </a:t>
            </a:r>
            <a:r>
              <a:rPr lang="en-US" dirty="0" smtClean="0"/>
              <a:t>public,</a:t>
            </a:r>
            <a:r>
              <a:rPr lang="en-US" baseline="0" dirty="0" smtClean="0"/>
              <a:t> where to put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services/</a:t>
            </a:r>
            <a:r>
              <a:rPr lang="en-US" dirty="0" err="1" smtClean="0">
                <a:sym typeface="Wingdings"/>
              </a:rPr>
              <a:t>elbs</a:t>
            </a:r>
            <a:r>
              <a:rPr lang="en-US" dirty="0" smtClean="0">
                <a:sym typeface="Wingdings"/>
              </a:rPr>
              <a:t>/</a:t>
            </a:r>
            <a:r>
              <a:rPr lang="en-US" dirty="0" err="1" smtClean="0">
                <a:sym typeface="Wingdings"/>
              </a:rPr>
              <a:t>etc</a:t>
            </a:r>
            <a:r>
              <a:rPr lang="is-IS" dirty="0" smtClean="0">
                <a:sym typeface="Wingdings"/>
              </a:rPr>
              <a:t>…</a:t>
            </a:r>
            <a:endParaRPr lang="is-IS" dirty="0" smtClean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N</a:t>
            </a:r>
            <a:r>
              <a:rPr lang="is-IS" dirty="0" smtClean="0">
                <a:sym typeface="Wingdings"/>
              </a:rPr>
              <a:t>etflix </a:t>
            </a:r>
            <a:r>
              <a:rPr lang="is-IS" dirty="0" smtClean="0">
                <a:sym typeface="Wingdings"/>
              </a:rPr>
              <a:t>bless – ssh cert</a:t>
            </a:r>
            <a:r>
              <a:rPr lang="is-IS" baseline="0" dirty="0" smtClean="0">
                <a:sym typeface="Wingdings"/>
              </a:rPr>
              <a:t> authority</a:t>
            </a:r>
            <a:endParaRPr lang="is-IS" baseline="0" dirty="0" smtClean="0">
              <a:sym typeface="Wingding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36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 Management is</a:t>
            </a:r>
            <a:r>
              <a:rPr lang="en-US" baseline="0" dirty="0" smtClean="0"/>
              <a:t> what ultimately will allow for a gradual move to </a:t>
            </a:r>
            <a:r>
              <a:rPr lang="en-US" baseline="0" dirty="0" err="1" smtClean="0"/>
              <a:t>microservices</a:t>
            </a:r>
            <a:r>
              <a:rPr lang="en-US" baseline="0" dirty="0" smtClean="0"/>
              <a:t>, so we need to put considerable effort into proper setup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98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baseline="0" dirty="0" smtClean="0">
                <a:sym typeface="Wingdings"/>
              </a:rPr>
              <a:t>While many monitoring facets many remain the same (or similar), consider a primary that changes “event streaming”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baseline="0" dirty="0" smtClean="0">
                <a:sym typeface="Wingdings"/>
              </a:rPr>
              <a:t>Elasticsearch, Splunk, etc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baseline="0" dirty="0" smtClean="0">
              <a:sym typeface="Wingding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L</a:t>
            </a:r>
            <a:r>
              <a:rPr lang="is-IS" baseline="0" dirty="0" smtClean="0">
                <a:sym typeface="Wingdings"/>
              </a:rPr>
              <a:t>oosely related, also consider more destructive cloud testing measures like: Simian army – chaos monkey for testing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579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a sample flow that could’ve come from a discussion with architecture</a:t>
            </a:r>
            <a:r>
              <a:rPr lang="en-US" baseline="0" dirty="0" smtClean="0"/>
              <a:t> team, keeping the earlier measures in mind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Read counter clockwise, these are the services that could’ve been considered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Account: login/pass,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kms</a:t>
            </a:r>
            <a:r>
              <a:rPr lang="en-US" baseline="0" dirty="0" smtClean="0"/>
              <a:t> for encryption across services, stores in DB, may have some on </a:t>
            </a:r>
            <a:r>
              <a:rPr lang="en-US" baseline="0" dirty="0" err="1" smtClean="0"/>
              <a:t>prem</a:t>
            </a:r>
            <a:r>
              <a:rPr lang="en-US" baseline="0" dirty="0" smtClean="0"/>
              <a:t> dependency still</a:t>
            </a:r>
          </a:p>
          <a:p>
            <a:r>
              <a:rPr lang="en-US" baseline="0" dirty="0" err="1" smtClean="0"/>
              <a:t>Auth</a:t>
            </a:r>
            <a:r>
              <a:rPr lang="en-US" baseline="0" dirty="0" smtClean="0"/>
              <a:t>: temporary authentication across services, 24hr token stored in </a:t>
            </a:r>
            <a:r>
              <a:rPr lang="en-US" baseline="0" dirty="0" err="1" smtClean="0"/>
              <a:t>elasticache</a:t>
            </a:r>
            <a:endParaRPr lang="en-US" baseline="0" dirty="0" smtClean="0"/>
          </a:p>
          <a:p>
            <a:r>
              <a:rPr lang="en-US" baseline="0" dirty="0" err="1" smtClean="0"/>
              <a:t>Config</a:t>
            </a:r>
            <a:r>
              <a:rPr lang="en-US" baseline="0" dirty="0" smtClean="0"/>
              <a:t>: follows 12factor, don’t store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with app, stores attributes in </a:t>
            </a:r>
            <a:r>
              <a:rPr lang="en-US" baseline="0" dirty="0" err="1" smtClean="0"/>
              <a:t>dynamodb</a:t>
            </a:r>
            <a:endParaRPr lang="en-US" baseline="0" dirty="0" smtClean="0"/>
          </a:p>
          <a:p>
            <a:r>
              <a:rPr lang="en-US" baseline="0" dirty="0" smtClean="0"/>
              <a:t>Reporting: event streams go to ELK or S3/Athena, Cloudwatch by custom metrics via lambda</a:t>
            </a:r>
          </a:p>
          <a:p>
            <a:endParaRPr lang="en-US" dirty="0" smtClean="0"/>
          </a:p>
          <a:p>
            <a:r>
              <a:rPr lang="en-US" dirty="0" smtClean="0"/>
              <a:t>Consider Terraform</a:t>
            </a:r>
          </a:p>
          <a:p>
            <a:r>
              <a:rPr lang="en-US" dirty="0" smtClean="0"/>
              <a:t>Proper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vpc</a:t>
            </a:r>
            <a:r>
              <a:rPr lang="en-US" baseline="0" dirty="0" smtClean="0"/>
              <a:t> based on data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need to flip back, API gateway is configured to point back to monolith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would repeat that for each workflow until the monolith is gone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71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 with those 3 phases, we would finish a chapter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Aside </a:t>
            </a:r>
            <a:r>
              <a:rPr lang="en-US" baseline="0" dirty="0" smtClean="0"/>
              <a:t>from the earlier benefits mentioned for Cloud and Microservices,</a:t>
            </a:r>
          </a:p>
          <a:p>
            <a:r>
              <a:rPr lang="en-US" baseline="0" dirty="0" smtClean="0"/>
              <a:t>This will position us to move forward faster, scale and operate more reliably, and with higher </a:t>
            </a:r>
            <a:r>
              <a:rPr lang="en-US" baseline="0" dirty="0" smtClean="0"/>
              <a:t>uptime</a:t>
            </a:r>
            <a:endParaRPr lang="is-IS" baseline="0" dirty="0" smtClean="0"/>
          </a:p>
          <a:p>
            <a:r>
              <a:rPr lang="en-US" baseline="0" dirty="0" smtClean="0"/>
              <a:t>but the journey continues</a:t>
            </a:r>
            <a:r>
              <a:rPr lang="is-IS" baseline="0" dirty="0" smtClean="0"/>
              <a:t>. </a:t>
            </a:r>
          </a:p>
          <a:p>
            <a:r>
              <a:rPr lang="is-IS" baseline="0" smtClean="0"/>
              <a:t>As </a:t>
            </a:r>
            <a:r>
              <a:rPr lang="is-IS" baseline="0" dirty="0" smtClean="0"/>
              <a:t>with Devops, never done...continual improvement</a:t>
            </a:r>
            <a:r>
              <a:rPr lang="is-IS" baseline="0" smtClean="0"/>
              <a:t>, …continue to bring a better experience and value to our customer</a:t>
            </a:r>
          </a:p>
          <a:p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7988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00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start with the why...</a:t>
            </a:r>
          </a:p>
          <a:p>
            <a:endParaRPr lang="en-US" baseline="0" dirty="0" smtClean="0"/>
          </a:p>
          <a:p>
            <a:endParaRPr lang="is-I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4481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High level of</a:t>
            </a:r>
            <a:r>
              <a:rPr lang="en-US" sz="1200" baseline="0" dirty="0" smtClean="0"/>
              <a:t> what the team can expect for progressive change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More of a transformation (team, culture, process improvement in addition to tech)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2834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Whether</a:t>
            </a:r>
            <a:r>
              <a:rPr lang="en-US" baseline="0" dirty="0" smtClean="0"/>
              <a:t> cloud, </a:t>
            </a:r>
            <a:r>
              <a:rPr lang="en-US" baseline="0" dirty="0" err="1" smtClean="0"/>
              <a:t>microservice</a:t>
            </a:r>
            <a:r>
              <a:rPr lang="en-US" baseline="0" dirty="0" smtClean="0"/>
              <a:t>, monolith, DevOps brings value to any organization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question is what are the applicable for a monolith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What do we apply for a monolith going through a major transition?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7838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is-I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some practices that we can put in place to address the principles that can be applied early </a:t>
            </a:r>
            <a:r>
              <a:rPr lang="is-I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even in a monolith</a:t>
            </a:r>
            <a:endParaRPr lang="is-IS" sz="12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depending on the org, there might be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others that can be implemented</a:t>
            </a:r>
            <a:endParaRPr lang="en-US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Shape 588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3051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701675" y="4416426"/>
            <a:ext cx="5607048" cy="41830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aseline="0" dirty="0" smtClean="0"/>
              <a:t>With Git at </a:t>
            </a:r>
            <a:r>
              <a:rPr lang="en-US" sz="1200" baseline="0" dirty="0" smtClean="0"/>
              <a:t>the least branch by </a:t>
            </a:r>
            <a:r>
              <a:rPr lang="en-US" sz="1200" baseline="0" dirty="0" smtClean="0"/>
              <a:t>environment 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aseline="0" dirty="0" smtClean="0"/>
              <a:t>And </a:t>
            </a:r>
            <a:r>
              <a:rPr lang="en-US" sz="1200" baseline="0" dirty="0" err="1" smtClean="0"/>
              <a:t>jenkins</a:t>
            </a:r>
            <a:r>
              <a:rPr lang="en-US" sz="1200" baseline="0" dirty="0" smtClean="0"/>
              <a:t> (start automating parts of the build), think about dependencies (whether they can be moved to cloud first (</a:t>
            </a:r>
            <a:r>
              <a:rPr lang="en-US" sz="1200" baseline="0" dirty="0" err="1" smtClean="0"/>
              <a:t>eg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Artifactory</a:t>
            </a:r>
            <a:r>
              <a:rPr lang="en-US" sz="1200" baseline="0" dirty="0" smtClean="0"/>
              <a:t>)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aseline="0" dirty="0" smtClean="0"/>
              <a:t>Think about possibly moving </a:t>
            </a:r>
            <a:r>
              <a:rPr lang="en-US" sz="1200" baseline="0" dirty="0" err="1" smtClean="0"/>
              <a:t>jenkins</a:t>
            </a:r>
            <a:r>
              <a:rPr lang="en-US" sz="1200" baseline="0" dirty="0" smtClean="0"/>
              <a:t> to cloud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1200" baseline="0" dirty="0" smtClean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aseline="0" dirty="0" smtClean="0"/>
              <a:t>Code quality addressed first, </a:t>
            </a:r>
            <a:r>
              <a:rPr lang="en-US" sz="1200" baseline="0" dirty="0" err="1" smtClean="0"/>
              <a:t>functinal</a:t>
            </a:r>
            <a:r>
              <a:rPr lang="en-US" sz="1200" baseline="0" dirty="0" smtClean="0"/>
              <a:t> and process quality will be addressed once in cloud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en-US" sz="1200" baseline="0" dirty="0" smtClean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aseline="0" dirty="0" smtClean="0"/>
              <a:t>While “continuous feedback” is often related to tech, it’s important to note that there’s an equal if not great weight on culture, doc, and measurement</a:t>
            </a:r>
          </a:p>
        </p:txBody>
      </p:sp>
      <p:sp>
        <p:nvSpPr>
          <p:cNvPr id="525" name="Shape 525"/>
          <p:cNvSpPr txBox="1">
            <a:spLocks noGrp="1"/>
          </p:cNvSpPr>
          <p:nvPr>
            <p:ph type="sldNum" idx="12"/>
          </p:nvPr>
        </p:nvSpPr>
        <p:spPr>
          <a:xfrm>
            <a:off x="3970339" y="8829675"/>
            <a:ext cx="3038475" cy="4651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03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a forklift</a:t>
            </a:r>
            <a:r>
              <a:rPr lang="en-US" baseline="0" dirty="0" smtClean="0"/>
              <a:t> to Cloud next?</a:t>
            </a:r>
          </a:p>
          <a:p>
            <a:endParaRPr lang="en-US" baseline="0" dirty="0" smtClean="0"/>
          </a:p>
          <a:p>
            <a:r>
              <a:rPr lang="en-US" dirty="0" smtClean="0"/>
              <a:t>Cloud platforms like AWS lay </a:t>
            </a:r>
            <a:r>
              <a:rPr lang="en-US" dirty="0" smtClean="0"/>
              <a:t>the framework</a:t>
            </a:r>
            <a:r>
              <a:rPr lang="en-US" baseline="0" dirty="0" smtClean="0"/>
              <a:t> to ease into many principles of DevOps</a:t>
            </a:r>
          </a:p>
          <a:p>
            <a:endParaRPr lang="en-US" baseline="0" dirty="0" smtClean="0"/>
          </a:p>
          <a:p>
            <a:r>
              <a:rPr lang="en-US" dirty="0" smtClean="0"/>
              <a:t>Basic</a:t>
            </a:r>
            <a:r>
              <a:rPr lang="en-US" baseline="0" dirty="0" smtClean="0"/>
              <a:t> cloud advantages: Flexibility</a:t>
            </a:r>
            <a:r>
              <a:rPr lang="en-US" baseline="0" dirty="0" smtClean="0"/>
              <a:t>, Elasticity, Cost Controls (if done properly), Collaboration, Ease of use, and security (if done properly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9194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stages</a:t>
            </a:r>
            <a:r>
              <a:rPr lang="en-US" baseline="0" dirty="0" smtClean="0"/>
              <a:t> up till the heavy lift of the app into the cloud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868E2-C408-F749-8943-AC05517E9A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81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832CDEB-4F0B-0A48-BA92-EF99D42ECD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CDEB-4F0B-0A48-BA92-EF99D42ECD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832CDEB-4F0B-0A48-BA92-EF99D42ECDDF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27B03E9-961A-FC47-939A-52762E287BA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25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3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9" Type="http://schemas.openxmlformats.org/officeDocument/2006/relationships/image" Target="../media/image16.tiff"/><Relationship Id="rId10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5.tiff"/><Relationship Id="rId6" Type="http://schemas.openxmlformats.org/officeDocument/2006/relationships/image" Target="../media/image21.tiff"/><Relationship Id="rId7" Type="http://schemas.openxmlformats.org/officeDocument/2006/relationships/image" Target="../media/image8.tiff"/><Relationship Id="rId8" Type="http://schemas.openxmlformats.org/officeDocument/2006/relationships/image" Target="../media/image3.tiff"/><Relationship Id="rId9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tiff"/><Relationship Id="rId12" Type="http://schemas.openxmlformats.org/officeDocument/2006/relationships/image" Target="../media/image5.tiff"/><Relationship Id="rId13" Type="http://schemas.openxmlformats.org/officeDocument/2006/relationships/image" Target="../media/image6.tiff"/><Relationship Id="rId14" Type="http://schemas.openxmlformats.org/officeDocument/2006/relationships/image" Target="../media/image24.tiff"/><Relationship Id="rId1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tiff"/><Relationship Id="rId4" Type="http://schemas.openxmlformats.org/officeDocument/2006/relationships/image" Target="../media/image23.tiff"/><Relationship Id="rId5" Type="http://schemas.openxmlformats.org/officeDocument/2006/relationships/image" Target="../media/image4.tiff"/><Relationship Id="rId6" Type="http://schemas.openxmlformats.org/officeDocument/2006/relationships/image" Target="../media/image8.tiff"/><Relationship Id="rId7" Type="http://schemas.openxmlformats.org/officeDocument/2006/relationships/image" Target="../media/image21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from-monolith-to-microservices/" TargetMode="External"/><Relationship Id="rId4" Type="http://schemas.openxmlformats.org/officeDocument/2006/relationships/hyperlink" Target="http://media.amazonwebservices.com/CloudMigration-main.pdf" TargetMode="External"/><Relationship Id="rId5" Type="http://schemas.openxmlformats.org/officeDocument/2006/relationships/hyperlink" Target="https://aws.amazon.com/whitepapers/storage-options-aws-cloud/" TargetMode="External"/><Relationship Id="rId6" Type="http://schemas.openxmlformats.org/officeDocument/2006/relationships/hyperlink" Target="https://blog.runscope.com/posts/monolith-microservices-transforming-real-world-ecommerce-platform-using-strangler-pattern" TargetMode="External"/><Relationship Id="rId7" Type="http://schemas.openxmlformats.org/officeDocument/2006/relationships/hyperlink" Target="https://www.slideshare.net/AmazonWebServices/aws-reinvent-2016-from-monolithic-to-microservices-evolving-architecture-patterns-in-the-cloud-arc305" TargetMode="External"/><Relationship Id="rId8" Type="http://schemas.openxmlformats.org/officeDocument/2006/relationships/hyperlink" Target="https://12factor.net/" TargetMode="External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3325" y="3468413"/>
            <a:ext cx="10485503" cy="846188"/>
          </a:xfrm>
        </p:spPr>
        <p:txBody>
          <a:bodyPr>
            <a:noAutofit/>
          </a:bodyPr>
          <a:lstStyle/>
          <a:p>
            <a:r>
              <a:rPr lang="en-US" sz="4000" dirty="0" smtClean="0"/>
              <a:t>On-premise Monolith to </a:t>
            </a:r>
            <a:r>
              <a:rPr lang="en-US" sz="4000" dirty="0" err="1" smtClean="0"/>
              <a:t>Microservices</a:t>
            </a:r>
            <a:r>
              <a:rPr lang="en-US" sz="4000" dirty="0" smtClean="0"/>
              <a:t> in the Cloud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A </a:t>
            </a:r>
            <a:r>
              <a:rPr lang="en-US" dirty="0"/>
              <a:t>3</a:t>
            </a:r>
            <a:r>
              <a:rPr lang="en-US" dirty="0" smtClean="0"/>
              <a:t>-Phase Approach</a:t>
            </a:r>
          </a:p>
          <a:p>
            <a:endParaRPr lang="en-US" dirty="0"/>
          </a:p>
          <a:p>
            <a:pPr algn="l"/>
            <a:r>
              <a:rPr lang="en-US" sz="1600" dirty="0" smtClean="0"/>
              <a:t>Bryan B. </a:t>
            </a:r>
            <a:r>
              <a:rPr lang="en-US" sz="1600" dirty="0" err="1" smtClean="0"/>
              <a:t>Praditkul</a:t>
            </a:r>
            <a:endParaRPr lang="en-US" sz="1600" dirty="0" smtClean="0"/>
          </a:p>
          <a:p>
            <a:pPr algn="l"/>
            <a:r>
              <a:rPr lang="en-US" sz="1600" dirty="0" smtClean="0"/>
              <a:t>9/2017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895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 On-</a:t>
            </a:r>
            <a:r>
              <a:rPr lang="en-US" dirty="0" err="1" smtClean="0"/>
              <a:t>prem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1072" y="1824626"/>
            <a:ext cx="55563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Phase II Preparations: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Simplify as much as possible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VM to AMI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DNS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SGs, Storage, Initial Sizing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forget Security and Privacy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Importance of Training</a:t>
            </a:r>
          </a:p>
        </p:txBody>
      </p:sp>
      <p:sp>
        <p:nvSpPr>
          <p:cNvPr id="168" name="Rounded Rectangle 167"/>
          <p:cNvSpPr/>
          <p:nvPr/>
        </p:nvSpPr>
        <p:spPr>
          <a:xfrm>
            <a:off x="5843197" y="2469931"/>
            <a:ext cx="3886382" cy="3833020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ounded Rectangle 181"/>
          <p:cNvSpPr/>
          <p:nvPr/>
        </p:nvSpPr>
        <p:spPr>
          <a:xfrm>
            <a:off x="6578155" y="3324850"/>
            <a:ext cx="1229980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183" name="Rounded Rectangle 182"/>
          <p:cNvSpPr/>
          <p:nvPr/>
        </p:nvSpPr>
        <p:spPr>
          <a:xfrm>
            <a:off x="6580646" y="4773577"/>
            <a:ext cx="1229980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sp>
        <p:nvSpPr>
          <p:cNvPr id="184" name="Can 183"/>
          <p:cNvSpPr/>
          <p:nvPr/>
        </p:nvSpPr>
        <p:spPr>
          <a:xfrm>
            <a:off x="6434850" y="546013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DB</a:t>
            </a:r>
          </a:p>
          <a:p>
            <a:pPr algn="ctr"/>
            <a:r>
              <a:rPr lang="en-US" sz="1500" dirty="0" smtClean="0"/>
              <a:t>Master</a:t>
            </a:r>
            <a:endParaRPr lang="en-US" sz="1500" dirty="0"/>
          </a:p>
        </p:txBody>
      </p:sp>
      <p:sp>
        <p:nvSpPr>
          <p:cNvPr id="185" name="Rounded Rectangle 184"/>
          <p:cNvSpPr/>
          <p:nvPr/>
        </p:nvSpPr>
        <p:spPr>
          <a:xfrm>
            <a:off x="6703496" y="3175808"/>
            <a:ext cx="1303421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186" name="Rounded Rectangle 185"/>
          <p:cNvSpPr/>
          <p:nvPr/>
        </p:nvSpPr>
        <p:spPr>
          <a:xfrm>
            <a:off x="6705988" y="4624535"/>
            <a:ext cx="1303421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sp>
        <p:nvSpPr>
          <p:cNvPr id="189" name="TextBox 188"/>
          <p:cNvSpPr txBox="1"/>
          <p:nvPr/>
        </p:nvSpPr>
        <p:spPr>
          <a:xfrm rot="16200000">
            <a:off x="8398600" y="3864295"/>
            <a:ext cx="229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Private Network</a:t>
            </a:r>
            <a:endParaRPr lang="en-US" dirty="0"/>
          </a:p>
        </p:txBody>
      </p:sp>
      <p:sp>
        <p:nvSpPr>
          <p:cNvPr id="190" name="Rounded Rectangle 189"/>
          <p:cNvSpPr/>
          <p:nvPr/>
        </p:nvSpPr>
        <p:spPr>
          <a:xfrm>
            <a:off x="6320847" y="3107550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ounded Rectangle 190"/>
          <p:cNvSpPr/>
          <p:nvPr/>
        </p:nvSpPr>
        <p:spPr>
          <a:xfrm>
            <a:off x="6323339" y="4569363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extBox 191"/>
          <p:cNvSpPr txBox="1"/>
          <p:nvPr/>
        </p:nvSpPr>
        <p:spPr>
          <a:xfrm>
            <a:off x="8136423" y="3532974"/>
            <a:ext cx="117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Pool</a:t>
            </a:r>
            <a:endParaRPr lang="en-US" dirty="0"/>
          </a:p>
        </p:txBody>
      </p:sp>
      <p:sp>
        <p:nvSpPr>
          <p:cNvPr id="193" name="TextBox 192"/>
          <p:cNvSpPr txBox="1"/>
          <p:nvPr/>
        </p:nvSpPr>
        <p:spPr>
          <a:xfrm>
            <a:off x="8144949" y="4974112"/>
            <a:ext cx="104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 Pool</a:t>
            </a:r>
            <a:endParaRPr lang="en-US" dirty="0"/>
          </a:p>
        </p:txBody>
      </p:sp>
      <p:sp>
        <p:nvSpPr>
          <p:cNvPr id="195" name="Rounded Rectangle 194"/>
          <p:cNvSpPr/>
          <p:nvPr/>
        </p:nvSpPr>
        <p:spPr>
          <a:xfrm>
            <a:off x="6300913" y="2643587"/>
            <a:ext cx="2877610" cy="20568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F5</a:t>
            </a:r>
            <a:endParaRPr lang="en-US" sz="1500" dirty="0"/>
          </a:p>
        </p:txBody>
      </p:sp>
      <p:sp>
        <p:nvSpPr>
          <p:cNvPr id="197" name="Rounded Rectangle 196"/>
          <p:cNvSpPr/>
          <p:nvPr/>
        </p:nvSpPr>
        <p:spPr>
          <a:xfrm>
            <a:off x="6320847" y="4161731"/>
            <a:ext cx="2886903" cy="20337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F5</a:t>
            </a:r>
            <a:endParaRPr lang="en-US" sz="1500" dirty="0"/>
          </a:p>
        </p:txBody>
      </p:sp>
      <p:sp>
        <p:nvSpPr>
          <p:cNvPr id="198" name="Can 197"/>
          <p:cNvSpPr/>
          <p:nvPr/>
        </p:nvSpPr>
        <p:spPr>
          <a:xfrm>
            <a:off x="7948542" y="546013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DB Slave</a:t>
            </a:r>
            <a:endParaRPr lang="en-US" sz="1500" dirty="0"/>
          </a:p>
        </p:txBody>
      </p:sp>
      <p:pic>
        <p:nvPicPr>
          <p:cNvPr id="204" name="Picture 2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827" y="1829920"/>
            <a:ext cx="1068383" cy="1068383"/>
          </a:xfrm>
          <a:prstGeom prst="rect">
            <a:avLst/>
          </a:prstGeom>
        </p:spPr>
      </p:pic>
      <p:sp>
        <p:nvSpPr>
          <p:cNvPr id="205" name="Rounded Rectangle 204"/>
          <p:cNvSpPr/>
          <p:nvPr/>
        </p:nvSpPr>
        <p:spPr>
          <a:xfrm>
            <a:off x="8781940" y="1901109"/>
            <a:ext cx="898350" cy="350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 in the Cloud</a:t>
            </a:r>
            <a:endParaRPr lang="en-US" dirty="0"/>
          </a:p>
        </p:txBody>
      </p:sp>
      <p:sp>
        <p:nvSpPr>
          <p:cNvPr id="69" name="Rounded Rectangle 68"/>
          <p:cNvSpPr/>
          <p:nvPr/>
        </p:nvSpPr>
        <p:spPr>
          <a:xfrm>
            <a:off x="3855911" y="1995153"/>
            <a:ext cx="4857165" cy="389089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8798252" y="5542262"/>
            <a:ext cx="1903039" cy="327161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18" y="1728053"/>
            <a:ext cx="1053934" cy="72070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299" y="5058636"/>
            <a:ext cx="595202" cy="680231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456" y="2414865"/>
            <a:ext cx="642900" cy="78541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5827" y="1829920"/>
            <a:ext cx="1068383" cy="1068383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3714715" y="2655623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VPC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4504700" y="5222148"/>
            <a:ext cx="1304107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Cloudwatch</a:t>
            </a:r>
            <a:endParaRPr lang="en-US" dirty="0"/>
          </a:p>
        </p:txBody>
      </p:sp>
      <p:sp>
        <p:nvSpPr>
          <p:cNvPr id="105" name="Rounded Rectangle 104"/>
          <p:cNvSpPr/>
          <p:nvPr/>
        </p:nvSpPr>
        <p:spPr>
          <a:xfrm>
            <a:off x="9004307" y="5093624"/>
            <a:ext cx="1903039" cy="333543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616" y="2045290"/>
            <a:ext cx="702474" cy="499126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6186642" y="2117176"/>
            <a:ext cx="74432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ELB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890162" y="2828822"/>
            <a:ext cx="1229980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26" name="Rounded Rectangle 25"/>
          <p:cNvSpPr/>
          <p:nvPr/>
        </p:nvSpPr>
        <p:spPr>
          <a:xfrm>
            <a:off x="5890161" y="4285780"/>
            <a:ext cx="1229980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sp>
        <p:nvSpPr>
          <p:cNvPr id="27" name="Can 26"/>
          <p:cNvSpPr/>
          <p:nvPr/>
        </p:nvSpPr>
        <p:spPr>
          <a:xfrm>
            <a:off x="5889100" y="493801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RDS</a:t>
            </a:r>
          </a:p>
          <a:p>
            <a:pPr algn="ctr"/>
            <a:r>
              <a:rPr lang="en-US" sz="1500" dirty="0" smtClean="0"/>
              <a:t>Master</a:t>
            </a:r>
            <a:endParaRPr lang="en-US" sz="1500" dirty="0"/>
          </a:p>
        </p:txBody>
      </p:sp>
      <p:sp>
        <p:nvSpPr>
          <p:cNvPr id="28" name="Rounded Rectangle 27"/>
          <p:cNvSpPr/>
          <p:nvPr/>
        </p:nvSpPr>
        <p:spPr>
          <a:xfrm>
            <a:off x="6015503" y="2679780"/>
            <a:ext cx="1303421" cy="46684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Web</a:t>
            </a:r>
            <a:endParaRPr lang="en-US" sz="1500" dirty="0"/>
          </a:p>
        </p:txBody>
      </p:sp>
      <p:sp>
        <p:nvSpPr>
          <p:cNvPr id="29" name="Rounded Rectangle 28"/>
          <p:cNvSpPr/>
          <p:nvPr/>
        </p:nvSpPr>
        <p:spPr>
          <a:xfrm>
            <a:off x="6015503" y="4136738"/>
            <a:ext cx="1303421" cy="42793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App</a:t>
            </a:r>
            <a:endParaRPr lang="en-US" sz="15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117" y="3492071"/>
            <a:ext cx="720462" cy="5119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188265" y="3545890"/>
            <a:ext cx="74432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dirty="0" smtClean="0"/>
              <a:t>LB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06852" y="1993477"/>
            <a:ext cx="229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 A, AZ-1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5632854" y="2611522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632854" y="4081566"/>
            <a:ext cx="2868871" cy="785415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448430" y="3036946"/>
            <a:ext cx="104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Web ASG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454464" y="4486315"/>
            <a:ext cx="104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 ASG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3711" y="1642082"/>
            <a:ext cx="341999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Observe: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 Usage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Scaling Needs/Patterns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Immediate Sunset vs Retain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Hybrid interim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 deploys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3" name="Can 42"/>
          <p:cNvSpPr/>
          <p:nvPr/>
        </p:nvSpPr>
        <p:spPr>
          <a:xfrm>
            <a:off x="2208657" y="4938015"/>
            <a:ext cx="1229981" cy="767828"/>
          </a:xfrm>
          <a:prstGeom prst="ca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RDS</a:t>
            </a:r>
          </a:p>
          <a:p>
            <a:pPr algn="ctr"/>
            <a:r>
              <a:rPr lang="en-US" sz="1500" dirty="0" smtClean="0"/>
              <a:t>Slave</a:t>
            </a:r>
            <a:endParaRPr lang="en-US" sz="1500" dirty="0"/>
          </a:p>
        </p:txBody>
      </p:sp>
      <p:sp>
        <p:nvSpPr>
          <p:cNvPr id="44" name="Rounded Rectangle 43"/>
          <p:cNvSpPr/>
          <p:nvPr/>
        </p:nvSpPr>
        <p:spPr>
          <a:xfrm>
            <a:off x="2007675" y="3430625"/>
            <a:ext cx="1631946" cy="2455423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038243" y="3463761"/>
            <a:ext cx="229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 A, AZ-2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8781940" y="1901109"/>
            <a:ext cx="898350" cy="350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DNS</a:t>
            </a:r>
            <a:endParaRPr lang="en-US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4718" y="4006822"/>
            <a:ext cx="582514" cy="702443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3464262" y="4173377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S3</a:t>
            </a:r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8279595" y="5945025"/>
            <a:ext cx="1903039" cy="327161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Migration Critical Milestones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48256780"/>
              </p:ext>
            </p:extLst>
          </p:nvPr>
        </p:nvGraphicFramePr>
        <p:xfrm>
          <a:off x="644893" y="2156059"/>
          <a:ext cx="10972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98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DB3DA7-874D-7246-8F0D-9F80011252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3DDB3DA7-874D-7246-8F0D-9F80011252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E08383-607A-C444-9663-87D199577C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9E08383-607A-C444-9663-87D199577C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9DAF4B-72D9-4645-9530-1B9A923553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C39DAF4B-72D9-4645-9530-1B9A923553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34E8C4-A7A7-714A-AF83-B28BA7ED3A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0D34E8C4-A7A7-714A-AF83-B28BA7ED3A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BAA15C-055A-D94E-81C4-0319811D47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9CBAA15C-055A-D94E-81C4-0319811D47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F6D03B-F496-D649-85B9-4EF51AAA7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4CF6D03B-F496-D649-85B9-4EF51AAA72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72D02B-6DBE-104C-B316-E76E61BCFA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F372D02B-6DBE-104C-B316-E76E61BCFA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E3E7C8-836B-C049-BCA2-8BED9AA09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8CE3E7C8-836B-C049-BCA2-8BED9AA09B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III. Why Move to </a:t>
            </a:r>
            <a:r>
              <a:rPr lang="en-US" dirty="0" err="1" smtClean="0"/>
              <a:t>Microservices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97280" y="1916974"/>
            <a:ext cx="7384568" cy="286290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Defined </a:t>
            </a:r>
            <a:r>
              <a:rPr lang="en-US" sz="3200" dirty="0"/>
              <a:t>service boundaries</a:t>
            </a:r>
            <a:endParaRPr lang="en-US" sz="3200" dirty="0" smtClean="0"/>
          </a:p>
          <a:p>
            <a:r>
              <a:rPr lang="en-US" sz="3200" dirty="0" smtClean="0"/>
              <a:t>Isolated functionality deployments</a:t>
            </a:r>
          </a:p>
          <a:p>
            <a:r>
              <a:rPr lang="en-US" sz="3200" dirty="0" smtClean="0"/>
              <a:t>Provisioned for horizontal scale</a:t>
            </a:r>
          </a:p>
          <a:p>
            <a:r>
              <a:rPr lang="en-US" sz="3200" dirty="0" smtClean="0"/>
              <a:t>Fewer tech stack boundaries</a:t>
            </a:r>
          </a:p>
          <a:p>
            <a:r>
              <a:rPr lang="en-US" sz="3200" dirty="0"/>
              <a:t>Single change </a:t>
            </a:r>
            <a:r>
              <a:rPr lang="en-US" sz="3200" dirty="0" smtClean="0"/>
              <a:t>won’t </a:t>
            </a:r>
            <a:r>
              <a:rPr lang="en-US" sz="3200" dirty="0"/>
              <a:t>break the entire app!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892" y="4202034"/>
            <a:ext cx="2152585" cy="1775883"/>
          </a:xfrm>
          <a:prstGeom prst="rect">
            <a:avLst/>
          </a:prstGeom>
          <a:solidFill>
            <a:schemeClr val="bg1">
              <a:alpha val="6000"/>
            </a:schemeClr>
          </a:solidFill>
          <a:ln>
            <a:noFill/>
          </a:ln>
          <a:effectLst>
            <a:glow rad="127000">
              <a:schemeClr val="bg1">
                <a:alpha val="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812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7" y="2691790"/>
            <a:ext cx="4673601" cy="3862404"/>
          </a:xfrm>
          <a:prstGeom prst="rect">
            <a:avLst/>
          </a:prstGeom>
          <a:effectLst>
            <a:glow rad="393700">
              <a:schemeClr val="bg1">
                <a:alpha val="11000"/>
              </a:schemeClr>
            </a:glow>
            <a:softEdge rad="101600"/>
          </a:effectLst>
        </p:spPr>
      </p:pic>
      <p:sp>
        <p:nvSpPr>
          <p:cNvPr id="23" name="Title 3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Migrating from Monolith to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178632" y="2005277"/>
            <a:ext cx="6139543" cy="4351338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70C0"/>
                </a:solidFill>
              </a:rPr>
              <a:t>Culture/People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Team Organization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DevOps Culture of Collaboration</a:t>
            </a:r>
          </a:p>
          <a:p>
            <a:r>
              <a:rPr lang="en-US" dirty="0">
                <a:solidFill>
                  <a:srgbClr val="0070C0"/>
                </a:solidFill>
              </a:rPr>
              <a:t>Process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Feedback cycle and Continuous Improvement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Technology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Architecture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Data and Storage	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Security and Privacy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API Management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Monitoring and Alerting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CI/CD/CD</a:t>
            </a:r>
          </a:p>
        </p:txBody>
      </p:sp>
      <p:sp>
        <p:nvSpPr>
          <p:cNvPr id="9" name="Cloud 8"/>
          <p:cNvSpPr/>
          <p:nvPr/>
        </p:nvSpPr>
        <p:spPr>
          <a:xfrm>
            <a:off x="6918123" y="3724549"/>
            <a:ext cx="4226125" cy="2730855"/>
          </a:xfrm>
          <a:prstGeom prst="cloud">
            <a:avLst/>
          </a:prstGeom>
          <a:solidFill>
            <a:schemeClr val="bg1">
              <a:alpha val="31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  <a:p>
            <a:pPr algn="ctr"/>
            <a:endParaRPr lang="en-US" sz="2000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892" y="4202034"/>
            <a:ext cx="2152585" cy="1775883"/>
          </a:xfrm>
          <a:prstGeom prst="rect">
            <a:avLst/>
          </a:prstGeom>
          <a:solidFill>
            <a:schemeClr val="bg1">
              <a:alpha val="6000"/>
            </a:schemeClr>
          </a:solidFill>
          <a:ln>
            <a:noFill/>
          </a:ln>
          <a:effectLst>
            <a:glow rad="127000">
              <a:schemeClr val="bg1">
                <a:alpha val="0"/>
              </a:schemeClr>
            </a:glo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8931027" y="5473314"/>
            <a:ext cx="168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6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644" y="1"/>
            <a:ext cx="11192256" cy="1051559"/>
          </a:xfrm>
        </p:spPr>
        <p:txBody>
          <a:bodyPr/>
          <a:lstStyle/>
          <a:p>
            <a:r>
              <a:rPr lang="en-US" dirty="0" smtClean="0"/>
              <a:t>Reorganize into Teams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534509" y="2264755"/>
            <a:ext cx="2902006" cy="3035908"/>
          </a:xfrm>
        </p:spPr>
        <p:txBody>
          <a:bodyPr>
            <a:normAutofit/>
          </a:bodyPr>
          <a:lstStyle/>
          <a:p>
            <a:r>
              <a:rPr lang="en-US" dirty="0" smtClean="0"/>
              <a:t>Team responsibilities</a:t>
            </a:r>
          </a:p>
          <a:p>
            <a:pPr lvl="1"/>
            <a:r>
              <a:rPr lang="en-US" dirty="0" smtClean="0"/>
              <a:t>Gather Requirements</a:t>
            </a:r>
          </a:p>
          <a:p>
            <a:pPr lvl="1"/>
            <a:r>
              <a:rPr lang="en-US" dirty="0" smtClean="0"/>
              <a:t>Source code</a:t>
            </a:r>
          </a:p>
          <a:p>
            <a:pPr lvl="1"/>
            <a:r>
              <a:rPr lang="en-US" dirty="0" smtClean="0"/>
              <a:t>Tech stack and tools</a:t>
            </a:r>
          </a:p>
          <a:p>
            <a:pPr lvl="1"/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err="1" smtClean="0"/>
              <a:t>Deployability</a:t>
            </a:r>
            <a:endParaRPr lang="en-US" dirty="0" smtClean="0"/>
          </a:p>
          <a:p>
            <a:pPr lvl="1"/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Test Quality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50" y="944545"/>
            <a:ext cx="8272082" cy="522961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91473" y="6012579"/>
            <a:ext cx="42849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Source: Henrik </a:t>
            </a:r>
            <a:r>
              <a:rPr lang="en-US" sz="1500" dirty="0" err="1"/>
              <a:t>Kniberg</a:t>
            </a:r>
            <a:r>
              <a:rPr lang="en-US" sz="1500" dirty="0"/>
              <a:t> and Anders </a:t>
            </a:r>
            <a:r>
              <a:rPr lang="en-US" sz="1500" dirty="0" err="1"/>
              <a:t>Ivarsson</a:t>
            </a:r>
            <a:r>
              <a:rPr lang="en-US" sz="1500" dirty="0"/>
              <a:t> – 2012</a:t>
            </a:r>
          </a:p>
        </p:txBody>
      </p:sp>
    </p:spTree>
    <p:extLst>
      <p:ext uri="{BB962C8B-B14F-4D97-AF65-F5344CB8AC3E}">
        <p14:creationId xmlns:p14="http://schemas.microsoft.com/office/powerpoint/2010/main" val="78831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Arrow Connector 65"/>
          <p:cNvCxnSpPr>
            <a:stCxn id="26" idx="2"/>
            <a:endCxn id="31" idx="0"/>
          </p:cNvCxnSpPr>
          <p:nvPr/>
        </p:nvCxnSpPr>
        <p:spPr>
          <a:xfrm>
            <a:off x="10139090" y="2547461"/>
            <a:ext cx="420424" cy="165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6" idx="2"/>
            <a:endCxn id="29" idx="0"/>
          </p:cNvCxnSpPr>
          <p:nvPr/>
        </p:nvCxnSpPr>
        <p:spPr>
          <a:xfrm flipH="1">
            <a:off x="9640299" y="2547461"/>
            <a:ext cx="498791" cy="165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8" idx="2"/>
            <a:endCxn id="19" idx="0"/>
          </p:cNvCxnSpPr>
          <p:nvPr/>
        </p:nvCxnSpPr>
        <p:spPr>
          <a:xfrm>
            <a:off x="6636330" y="2547461"/>
            <a:ext cx="840712" cy="165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27" idx="2"/>
            <a:endCxn id="31" idx="0"/>
          </p:cNvCxnSpPr>
          <p:nvPr/>
        </p:nvCxnSpPr>
        <p:spPr>
          <a:xfrm flipH="1">
            <a:off x="10559514" y="3436371"/>
            <a:ext cx="498791" cy="763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33" idx="2"/>
            <a:endCxn id="29" idx="0"/>
          </p:cNvCxnSpPr>
          <p:nvPr/>
        </p:nvCxnSpPr>
        <p:spPr>
          <a:xfrm>
            <a:off x="9219875" y="3436371"/>
            <a:ext cx="420424" cy="763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3" idx="2"/>
            <a:endCxn id="19" idx="0"/>
          </p:cNvCxnSpPr>
          <p:nvPr/>
        </p:nvCxnSpPr>
        <p:spPr>
          <a:xfrm>
            <a:off x="5986537" y="3436371"/>
            <a:ext cx="1490505" cy="763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Approach in Cloud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061324" y="4231886"/>
            <a:ext cx="4250109" cy="2979738"/>
          </a:xfrm>
        </p:spPr>
        <p:txBody>
          <a:bodyPr/>
          <a:lstStyle/>
          <a:p>
            <a:r>
              <a:rPr lang="en-US" sz="1600" b="1" dirty="0" smtClean="0"/>
              <a:t>Strangler Method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No new services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Mechanism for data integrity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Introduce an API Gateway to throttle traffic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Convert smaller services first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Convert more complicated services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600" dirty="0" smtClean="0"/>
              <a:t>Repeat until monolith is gone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18144" y="2733532"/>
            <a:ext cx="1175658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  <p:sp>
        <p:nvSpPr>
          <p:cNvPr id="5" name="Can 4"/>
          <p:cNvSpPr/>
          <p:nvPr/>
        </p:nvSpPr>
        <p:spPr>
          <a:xfrm>
            <a:off x="614087" y="3597690"/>
            <a:ext cx="783772" cy="5024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2408836" y="2733532"/>
            <a:ext cx="1175658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  <p:sp>
        <p:nvSpPr>
          <p:cNvPr id="7" name="Can 6"/>
          <p:cNvSpPr/>
          <p:nvPr/>
        </p:nvSpPr>
        <p:spPr>
          <a:xfrm>
            <a:off x="2604779" y="3597690"/>
            <a:ext cx="783772" cy="5024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84" y="1832767"/>
            <a:ext cx="506883" cy="5068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560" y="1833313"/>
            <a:ext cx="506883" cy="50688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693351" y="3003042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11" name="Can 10"/>
          <p:cNvSpPr/>
          <p:nvPr/>
        </p:nvSpPr>
        <p:spPr>
          <a:xfrm>
            <a:off x="3887618" y="3597690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12" name="Rounded Rectangle 11"/>
          <p:cNvSpPr/>
          <p:nvPr/>
        </p:nvSpPr>
        <p:spPr>
          <a:xfrm>
            <a:off x="2408835" y="2335209"/>
            <a:ext cx="2078335" cy="212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Gateway</a:t>
            </a: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5398708" y="2732986"/>
            <a:ext cx="1175658" cy="703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  <p:sp>
        <p:nvSpPr>
          <p:cNvPr id="14" name="Can 13"/>
          <p:cNvSpPr/>
          <p:nvPr/>
        </p:nvSpPr>
        <p:spPr>
          <a:xfrm>
            <a:off x="5594651" y="3597144"/>
            <a:ext cx="783772" cy="50241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756" y="1827780"/>
            <a:ext cx="506883" cy="506883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6683223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17" name="Can 16"/>
          <p:cNvSpPr/>
          <p:nvPr/>
        </p:nvSpPr>
        <p:spPr>
          <a:xfrm>
            <a:off x="6877490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5398708" y="2334663"/>
            <a:ext cx="2475244" cy="212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Gateway</a:t>
            </a:r>
            <a:endParaRPr lang="en-US" sz="1200" dirty="0"/>
          </a:p>
        </p:txBody>
      </p:sp>
      <p:sp>
        <p:nvSpPr>
          <p:cNvPr id="19" name="Rounded Rectangle 18"/>
          <p:cNvSpPr/>
          <p:nvPr/>
        </p:nvSpPr>
        <p:spPr>
          <a:xfrm>
            <a:off x="7080132" y="4200045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20" name="Can 19"/>
          <p:cNvSpPr/>
          <p:nvPr/>
        </p:nvSpPr>
        <p:spPr>
          <a:xfrm>
            <a:off x="7274399" y="4794693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647" y="1823988"/>
            <a:ext cx="506883" cy="506883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9742180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25" name="Can 24"/>
          <p:cNvSpPr/>
          <p:nvPr/>
        </p:nvSpPr>
        <p:spPr>
          <a:xfrm>
            <a:off x="9936447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8822965" y="2334663"/>
            <a:ext cx="2632249" cy="212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Gateway</a:t>
            </a:r>
            <a:endParaRPr lang="en-US" sz="1200" dirty="0"/>
          </a:p>
        </p:txBody>
      </p:sp>
      <p:sp>
        <p:nvSpPr>
          <p:cNvPr id="27" name="Rounded Rectangle 26"/>
          <p:cNvSpPr/>
          <p:nvPr/>
        </p:nvSpPr>
        <p:spPr>
          <a:xfrm>
            <a:off x="10661395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28" name="Can 27"/>
          <p:cNvSpPr/>
          <p:nvPr/>
        </p:nvSpPr>
        <p:spPr>
          <a:xfrm>
            <a:off x="10855662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29" name="Rounded Rectangle 28"/>
          <p:cNvSpPr/>
          <p:nvPr/>
        </p:nvSpPr>
        <p:spPr>
          <a:xfrm>
            <a:off x="9243389" y="4200045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30" name="Can 29"/>
          <p:cNvSpPr/>
          <p:nvPr/>
        </p:nvSpPr>
        <p:spPr>
          <a:xfrm>
            <a:off x="9437656" y="4794693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31" name="Rounded Rectangle 30"/>
          <p:cNvSpPr/>
          <p:nvPr/>
        </p:nvSpPr>
        <p:spPr>
          <a:xfrm>
            <a:off x="10162604" y="4200045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32" name="Can 31"/>
          <p:cNvSpPr/>
          <p:nvPr/>
        </p:nvSpPr>
        <p:spPr>
          <a:xfrm>
            <a:off x="10356871" y="4794693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33" name="Rounded Rectangle 32"/>
          <p:cNvSpPr/>
          <p:nvPr/>
        </p:nvSpPr>
        <p:spPr>
          <a:xfrm>
            <a:off x="8822965" y="3002496"/>
            <a:ext cx="793819" cy="4338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Service</a:t>
            </a:r>
          </a:p>
          <a:p>
            <a:pPr algn="ctr"/>
            <a:endParaRPr lang="en-US" sz="1200" dirty="0"/>
          </a:p>
        </p:txBody>
      </p:sp>
      <p:sp>
        <p:nvSpPr>
          <p:cNvPr id="34" name="Can 33"/>
          <p:cNvSpPr/>
          <p:nvPr/>
        </p:nvSpPr>
        <p:spPr>
          <a:xfrm>
            <a:off x="9017232" y="3597144"/>
            <a:ext cx="405284" cy="3699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DB</a:t>
            </a:r>
            <a:endParaRPr lang="en-US" sz="1200" dirty="0"/>
          </a:p>
        </p:txBody>
      </p:sp>
      <p:sp>
        <p:nvSpPr>
          <p:cNvPr id="35" name="Right Arrow 34"/>
          <p:cNvSpPr/>
          <p:nvPr/>
        </p:nvSpPr>
        <p:spPr>
          <a:xfrm>
            <a:off x="1830916" y="3002496"/>
            <a:ext cx="341644" cy="21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8046936" y="3002496"/>
            <a:ext cx="341644" cy="21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4781643" y="3002496"/>
            <a:ext cx="341644" cy="216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8" idx="2"/>
          </p:cNvCxnSpPr>
          <p:nvPr/>
        </p:nvCxnSpPr>
        <p:spPr>
          <a:xfrm flipH="1">
            <a:off x="995925" y="2339650"/>
            <a:ext cx="1" cy="32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95925" y="3436371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17326" y="3433145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996665" y="3436371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090260" y="3433145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0559513" y="4649567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1056944" y="3432872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0139088" y="3423346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9210840" y="3432872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080875" y="3432872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640298" y="4633920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475682" y="4649567"/>
            <a:ext cx="1359" cy="1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8" idx="2"/>
            <a:endCxn id="13" idx="0"/>
          </p:cNvCxnSpPr>
          <p:nvPr/>
        </p:nvCxnSpPr>
        <p:spPr>
          <a:xfrm flipH="1">
            <a:off x="5986537" y="2547461"/>
            <a:ext cx="649793" cy="18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9373319" y="2552397"/>
            <a:ext cx="756639" cy="41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8" idx="2"/>
            <a:endCxn id="16" idx="0"/>
          </p:cNvCxnSpPr>
          <p:nvPr/>
        </p:nvCxnSpPr>
        <p:spPr>
          <a:xfrm>
            <a:off x="6636330" y="2547461"/>
            <a:ext cx="443803" cy="455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27" idx="0"/>
          </p:cNvCxnSpPr>
          <p:nvPr/>
        </p:nvCxnSpPr>
        <p:spPr>
          <a:xfrm>
            <a:off x="10165729" y="2545937"/>
            <a:ext cx="892576" cy="456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24" idx="0"/>
          </p:cNvCxnSpPr>
          <p:nvPr/>
        </p:nvCxnSpPr>
        <p:spPr>
          <a:xfrm flipH="1">
            <a:off x="10139090" y="2551253"/>
            <a:ext cx="2875" cy="45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endCxn id="10" idx="0"/>
          </p:cNvCxnSpPr>
          <p:nvPr/>
        </p:nvCxnSpPr>
        <p:spPr>
          <a:xfrm>
            <a:off x="3441776" y="2526376"/>
            <a:ext cx="648485" cy="476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2" idx="2"/>
            <a:endCxn id="6" idx="0"/>
          </p:cNvCxnSpPr>
          <p:nvPr/>
        </p:nvCxnSpPr>
        <p:spPr>
          <a:xfrm flipH="1">
            <a:off x="2996665" y="2548007"/>
            <a:ext cx="451338" cy="18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24" idx="3"/>
            <a:endCxn id="27" idx="1"/>
          </p:cNvCxnSpPr>
          <p:nvPr/>
        </p:nvCxnSpPr>
        <p:spPr>
          <a:xfrm>
            <a:off x="10535999" y="3219434"/>
            <a:ext cx="125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557827" y="3219433"/>
            <a:ext cx="125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3584494" y="3219433"/>
            <a:ext cx="125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10279556" y="5325460"/>
            <a:ext cx="1175658" cy="70338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Original</a:t>
            </a:r>
          </a:p>
          <a:p>
            <a:pPr algn="ctr"/>
            <a:r>
              <a:rPr lang="en-US" sz="1200" dirty="0" smtClean="0"/>
              <a:t>Monolith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2610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9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723246" cy="4023360"/>
          </a:xfrm>
        </p:spPr>
        <p:txBody>
          <a:bodyPr/>
          <a:lstStyle/>
          <a:p>
            <a:r>
              <a:rPr lang="en-US" dirty="0" smtClean="0"/>
              <a:t>Partner with Application Architecture Team</a:t>
            </a:r>
          </a:p>
          <a:p>
            <a:r>
              <a:rPr lang="en-US" dirty="0" smtClean="0"/>
              <a:t>Review monolith architecture</a:t>
            </a:r>
          </a:p>
          <a:p>
            <a:r>
              <a:rPr lang="en-US" dirty="0" smtClean="0"/>
              <a:t>Identify major/minor functionalities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 err="1" smtClean="0"/>
              <a:t>Config</a:t>
            </a:r>
            <a:r>
              <a:rPr lang="en-US" dirty="0" smtClean="0"/>
              <a:t>, reporting service, user service, registration, </a:t>
            </a:r>
            <a:r>
              <a:rPr lang="en-US" dirty="0" err="1" smtClean="0"/>
              <a:t>auth</a:t>
            </a:r>
            <a:r>
              <a:rPr lang="en-US" dirty="0" smtClean="0"/>
              <a:t> service</a:t>
            </a:r>
          </a:p>
          <a:p>
            <a:r>
              <a:rPr lang="en-US" dirty="0" smtClean="0"/>
              <a:t>Identify critical flows</a:t>
            </a:r>
          </a:p>
          <a:p>
            <a:r>
              <a:rPr lang="en-US" dirty="0" smtClean="0"/>
              <a:t>Identify unavoidable on-</a:t>
            </a:r>
            <a:r>
              <a:rPr lang="en-US" dirty="0" err="1" smtClean="0"/>
              <a:t>prem</a:t>
            </a:r>
            <a:r>
              <a:rPr lang="en-US" dirty="0" smtClean="0"/>
              <a:t> dependencies</a:t>
            </a:r>
          </a:p>
          <a:p>
            <a:r>
              <a:rPr lang="en-US" b="1" dirty="0" smtClean="0"/>
              <a:t>12 Factor App considerations</a:t>
            </a:r>
          </a:p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96338336"/>
              </p:ext>
            </p:extLst>
          </p:nvPr>
        </p:nvGraphicFramePr>
        <p:xfrm>
          <a:off x="7700211" y="2827420"/>
          <a:ext cx="4584031" cy="3365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8017329" y="2351314"/>
            <a:ext cx="3975148" cy="367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 Factor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2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5152" y="1890384"/>
            <a:ext cx="10515600" cy="44862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I. </a:t>
            </a:r>
            <a:r>
              <a:rPr lang="en-US" b="1" dirty="0" smtClean="0"/>
              <a:t>	Codebase		</a:t>
            </a:r>
            <a:r>
              <a:rPr lang="en-US" dirty="0" smtClean="0"/>
              <a:t>One </a:t>
            </a:r>
            <a:r>
              <a:rPr lang="en-US" dirty="0"/>
              <a:t>codebase tracked in revision control, many deploys</a:t>
            </a:r>
          </a:p>
          <a:p>
            <a:pPr marL="0" indent="0">
              <a:buNone/>
            </a:pPr>
            <a:r>
              <a:rPr lang="en-US" b="1" dirty="0"/>
              <a:t>II. </a:t>
            </a:r>
            <a:r>
              <a:rPr lang="en-US" b="1" dirty="0" smtClean="0"/>
              <a:t>	Dependencies	</a:t>
            </a:r>
            <a:r>
              <a:rPr lang="en-US" dirty="0" smtClean="0"/>
              <a:t>Explicitly </a:t>
            </a:r>
            <a:r>
              <a:rPr lang="en-US" dirty="0"/>
              <a:t>declare and isolate dependencies</a:t>
            </a:r>
          </a:p>
          <a:p>
            <a:pPr marL="0" indent="0">
              <a:buNone/>
            </a:pPr>
            <a:r>
              <a:rPr lang="en-US" b="1" dirty="0"/>
              <a:t>III. </a:t>
            </a:r>
            <a:r>
              <a:rPr lang="en-US" b="1" dirty="0" smtClean="0"/>
              <a:t>	</a:t>
            </a:r>
            <a:r>
              <a:rPr lang="en-US" b="1" dirty="0" err="1" smtClean="0"/>
              <a:t>Config</a:t>
            </a:r>
            <a:r>
              <a:rPr lang="en-US" b="1" dirty="0" smtClean="0"/>
              <a:t>		</a:t>
            </a:r>
            <a:r>
              <a:rPr lang="en-US" dirty="0" smtClean="0"/>
              <a:t>Store </a:t>
            </a:r>
            <a:r>
              <a:rPr lang="en-US" dirty="0" err="1"/>
              <a:t>config</a:t>
            </a:r>
            <a:r>
              <a:rPr lang="en-US" dirty="0"/>
              <a:t> in the environment</a:t>
            </a:r>
          </a:p>
          <a:p>
            <a:pPr marL="0" indent="0">
              <a:buNone/>
            </a:pPr>
            <a:r>
              <a:rPr lang="en-US" b="1" dirty="0"/>
              <a:t>IV. </a:t>
            </a:r>
            <a:r>
              <a:rPr lang="en-US" b="1" dirty="0" smtClean="0"/>
              <a:t>	Backing services	</a:t>
            </a:r>
            <a:r>
              <a:rPr lang="en-US" dirty="0" smtClean="0"/>
              <a:t>Treat </a:t>
            </a:r>
            <a:r>
              <a:rPr lang="en-US" dirty="0"/>
              <a:t>backing services as attached resources</a:t>
            </a:r>
          </a:p>
          <a:p>
            <a:pPr marL="0" indent="0">
              <a:buNone/>
            </a:pPr>
            <a:r>
              <a:rPr lang="en-US" b="1" dirty="0"/>
              <a:t>V. </a:t>
            </a:r>
            <a:r>
              <a:rPr lang="en-US" b="1" dirty="0" smtClean="0"/>
              <a:t>	Build</a:t>
            </a:r>
            <a:r>
              <a:rPr lang="en-US" b="1" dirty="0"/>
              <a:t>, release, </a:t>
            </a:r>
            <a:r>
              <a:rPr lang="en-US" b="1" dirty="0" smtClean="0"/>
              <a:t>run	</a:t>
            </a:r>
            <a:r>
              <a:rPr lang="en-US" dirty="0" smtClean="0"/>
              <a:t>Strictly </a:t>
            </a:r>
            <a:r>
              <a:rPr lang="en-US" dirty="0"/>
              <a:t>separate build and run stages</a:t>
            </a:r>
          </a:p>
          <a:p>
            <a:pPr marL="0" indent="0">
              <a:buNone/>
            </a:pPr>
            <a:r>
              <a:rPr lang="en-US" b="1" dirty="0"/>
              <a:t>VI. </a:t>
            </a:r>
            <a:r>
              <a:rPr lang="en-US" b="1" dirty="0" smtClean="0"/>
              <a:t>	Processes		</a:t>
            </a:r>
            <a:r>
              <a:rPr lang="en-US" dirty="0" smtClean="0"/>
              <a:t>Execute </a:t>
            </a:r>
            <a:r>
              <a:rPr lang="en-US" dirty="0"/>
              <a:t>the app as one or more stateless processes</a:t>
            </a:r>
          </a:p>
          <a:p>
            <a:pPr marL="0" indent="0">
              <a:buNone/>
            </a:pPr>
            <a:r>
              <a:rPr lang="en-US" b="1" dirty="0"/>
              <a:t>VII. </a:t>
            </a:r>
            <a:r>
              <a:rPr lang="en-US" b="1" dirty="0" smtClean="0"/>
              <a:t>	Port binding	</a:t>
            </a:r>
            <a:r>
              <a:rPr lang="en-US" dirty="0" smtClean="0"/>
              <a:t>Export </a:t>
            </a:r>
            <a:r>
              <a:rPr lang="en-US" dirty="0"/>
              <a:t>services via port binding</a:t>
            </a:r>
          </a:p>
          <a:p>
            <a:pPr marL="0" indent="0">
              <a:buNone/>
            </a:pPr>
            <a:r>
              <a:rPr lang="en-US" b="1" dirty="0"/>
              <a:t>VIII. </a:t>
            </a:r>
            <a:r>
              <a:rPr lang="en-US" b="1" dirty="0" smtClean="0"/>
              <a:t>	Concurrency	</a:t>
            </a:r>
            <a:r>
              <a:rPr lang="en-US" dirty="0" smtClean="0"/>
              <a:t>Scale </a:t>
            </a:r>
            <a:r>
              <a:rPr lang="en-US" dirty="0"/>
              <a:t>out via the process model</a:t>
            </a:r>
          </a:p>
          <a:p>
            <a:pPr marL="0" indent="0">
              <a:buNone/>
            </a:pPr>
            <a:r>
              <a:rPr lang="en-US" b="1" dirty="0"/>
              <a:t>IX. </a:t>
            </a:r>
            <a:r>
              <a:rPr lang="en-US" b="1" dirty="0" smtClean="0"/>
              <a:t>	Disposability	</a:t>
            </a:r>
            <a:r>
              <a:rPr lang="en-US" dirty="0" smtClean="0"/>
              <a:t>Maximize </a:t>
            </a:r>
            <a:r>
              <a:rPr lang="en-US" dirty="0"/>
              <a:t>robustness with fast startup and graceful shutdown</a:t>
            </a:r>
          </a:p>
          <a:p>
            <a:pPr marL="0" indent="0">
              <a:buNone/>
            </a:pPr>
            <a:r>
              <a:rPr lang="en-US" b="1" dirty="0"/>
              <a:t>X. </a:t>
            </a:r>
            <a:r>
              <a:rPr lang="en-US" b="1" dirty="0" smtClean="0"/>
              <a:t>	Dev/prod parity	</a:t>
            </a:r>
            <a:r>
              <a:rPr lang="en-US" dirty="0" smtClean="0"/>
              <a:t>Keep </a:t>
            </a:r>
            <a:r>
              <a:rPr lang="en-US" dirty="0"/>
              <a:t>development, staging, and production as similar as possible</a:t>
            </a:r>
          </a:p>
          <a:p>
            <a:pPr marL="0" indent="0">
              <a:buNone/>
            </a:pPr>
            <a:r>
              <a:rPr lang="en-US" b="1" dirty="0"/>
              <a:t>XI. </a:t>
            </a:r>
            <a:r>
              <a:rPr lang="en-US" b="1" dirty="0" smtClean="0"/>
              <a:t>	Logs		</a:t>
            </a:r>
            <a:r>
              <a:rPr lang="en-US" dirty="0" smtClean="0"/>
              <a:t>Treat </a:t>
            </a:r>
            <a:r>
              <a:rPr lang="en-US" dirty="0"/>
              <a:t>logs as event streams</a:t>
            </a:r>
          </a:p>
          <a:p>
            <a:pPr marL="0" indent="0">
              <a:buNone/>
            </a:pPr>
            <a:r>
              <a:rPr lang="en-US" b="1" dirty="0"/>
              <a:t>XII. </a:t>
            </a:r>
            <a:r>
              <a:rPr lang="en-US" b="1" dirty="0" smtClean="0"/>
              <a:t>	Admin processes	</a:t>
            </a:r>
            <a:r>
              <a:rPr lang="en-US" dirty="0" smtClean="0"/>
              <a:t>Run </a:t>
            </a:r>
            <a:r>
              <a:rPr lang="en-US" dirty="0"/>
              <a:t>admin/management tasks as one-off processes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51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Storage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8874493" cy="4023360"/>
          </a:xfrm>
        </p:spPr>
        <p:txBody>
          <a:bodyPr>
            <a:normAutofit/>
          </a:bodyPr>
          <a:lstStyle/>
          <a:p>
            <a:r>
              <a:rPr lang="en-US" dirty="0"/>
              <a:t>Identify the right AWS choice for </a:t>
            </a:r>
            <a:r>
              <a:rPr lang="en-US" dirty="0" err="1"/>
              <a:t>db</a:t>
            </a:r>
            <a:r>
              <a:rPr lang="en-US" dirty="0"/>
              <a:t> and storage</a:t>
            </a:r>
          </a:p>
          <a:p>
            <a:r>
              <a:rPr lang="en-US" dirty="0"/>
              <a:t>Which is the lowest impact to schema</a:t>
            </a:r>
          </a:p>
          <a:p>
            <a:r>
              <a:rPr lang="en-US" dirty="0" smtClean="0"/>
              <a:t>Scalability</a:t>
            </a:r>
          </a:p>
          <a:p>
            <a:r>
              <a:rPr lang="en-US" dirty="0" smtClean="0"/>
              <a:t>Security and Encryption (Data at Rest, Data in Transit)</a:t>
            </a:r>
          </a:p>
          <a:p>
            <a:r>
              <a:rPr lang="en-US" sz="1600" dirty="0" err="1" smtClean="0"/>
              <a:t>Eg</a:t>
            </a:r>
            <a:r>
              <a:rPr lang="en-US" sz="1600" dirty="0" smtClean="0"/>
              <a:t>. S3 vs </a:t>
            </a:r>
            <a:r>
              <a:rPr lang="en-US" sz="1600" dirty="0"/>
              <a:t>EBS </a:t>
            </a:r>
            <a:r>
              <a:rPr lang="en-US" sz="1600" dirty="0" smtClean="0"/>
              <a:t>vs Glacier vs Instance Store (Storage Gateway, Snowball, </a:t>
            </a:r>
            <a:r>
              <a:rPr lang="en-US" sz="1600" dirty="0" err="1" smtClean="0"/>
              <a:t>Cloudfront</a:t>
            </a:r>
            <a:r>
              <a:rPr lang="en-US" sz="1600" dirty="0" smtClean="0"/>
              <a:t>)?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1600" dirty="0" err="1" smtClean="0"/>
              <a:t>Eg</a:t>
            </a:r>
            <a:r>
              <a:rPr lang="en-US" sz="1600" dirty="0" smtClean="0"/>
              <a:t>. RDS vs </a:t>
            </a:r>
            <a:r>
              <a:rPr lang="en-US" sz="1600" dirty="0" err="1" smtClean="0"/>
              <a:t>DynamoDB</a:t>
            </a:r>
            <a:r>
              <a:rPr lang="en-US" sz="1600" dirty="0" smtClean="0"/>
              <a:t> vs </a:t>
            </a:r>
            <a:r>
              <a:rPr lang="en-US" sz="1600" dirty="0" err="1" smtClean="0"/>
              <a:t>Elasticache</a:t>
            </a:r>
            <a:r>
              <a:rPr lang="en-US" sz="1600" dirty="0" smtClean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949" y="4126191"/>
            <a:ext cx="582514" cy="7024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36493" y="4292746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083" y="5374542"/>
            <a:ext cx="623888" cy="713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3178" y="5546383"/>
            <a:ext cx="128969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DynamoDB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541" y="5415799"/>
            <a:ext cx="555570" cy="666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1631" y="5376963"/>
            <a:ext cx="593853" cy="6666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4452" y="5536174"/>
            <a:ext cx="137183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Elasticache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88937" y="5515207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RDS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1611" y="4121235"/>
            <a:ext cx="488315" cy="7024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78263" y="4293516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EBS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9859" y="4126191"/>
            <a:ext cx="582514" cy="7024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7449" y="3955014"/>
            <a:ext cx="1034886" cy="10348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5831" y="4126191"/>
            <a:ext cx="582441" cy="7023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03011" y="4267515"/>
            <a:ext cx="198282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Storage Gateway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24474" y="4287790"/>
            <a:ext cx="1110043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Snowball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620033" y="4287790"/>
            <a:ext cx="837820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Glacier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5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  <p:bldP spid="14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13" y="1737360"/>
            <a:ext cx="11146759" cy="48206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Organizational decisions: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Breaking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up a monolith into </a:t>
            </a:r>
            <a:r>
              <a:rPr lang="en-US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microservices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Moving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these 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microservices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and/or the monolith into the cloud (AWS). These activities are likely to occur in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parallel</a:t>
            </a:r>
          </a:p>
          <a:p>
            <a:r>
              <a:rPr lang="en-US" b="1" dirty="0" smtClean="0"/>
              <a:t>Organizational needs: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Operational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blueprint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on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how </a:t>
            </a:r>
            <a:r>
              <a:rPr lang="en-US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microservices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will work for a high throughput SaaS business.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Identify critical aspects/milestones</a:t>
            </a:r>
            <a:endParaRPr lang="en-US" dirty="0" smtClean="0">
              <a:sym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Plan to migrate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 large monolith into the cloud. Optimize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and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innovate for improvements.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Plan to </a:t>
            </a:r>
            <a:r>
              <a:rPr lang="en-US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shift toward DevOps while the engineering team is still working in a monolith </a:t>
            </a:r>
            <a:r>
              <a:rPr lang="en-US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environment. </a:t>
            </a:r>
            <a:endParaRPr lang="en-US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r>
              <a:rPr lang="en-US" b="1" dirty="0" smtClean="0"/>
              <a:t>Additional Assumptions: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Organization is already using some or at least understands Agile methodologies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Organization is not opposed to operating in the cloud and/or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and Privacy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Isolation</a:t>
            </a:r>
          </a:p>
          <a:p>
            <a:r>
              <a:rPr lang="en-US" dirty="0" smtClean="0"/>
              <a:t>Role Based access (</a:t>
            </a:r>
            <a:r>
              <a:rPr lang="en-US" dirty="0" err="1" smtClean="0"/>
              <a:t>eg</a:t>
            </a:r>
            <a:r>
              <a:rPr lang="en-US" dirty="0" smtClean="0"/>
              <a:t> IAM roles)</a:t>
            </a:r>
          </a:p>
          <a:p>
            <a:r>
              <a:rPr lang="en-US" dirty="0" smtClean="0"/>
              <a:t>Least </a:t>
            </a:r>
            <a:r>
              <a:rPr lang="en-US" dirty="0" smtClean="0"/>
              <a:t>Privilege (for normal operations)</a:t>
            </a:r>
            <a:endParaRPr lang="en-US" dirty="0" smtClean="0"/>
          </a:p>
          <a:p>
            <a:r>
              <a:rPr lang="en-US" dirty="0" smtClean="0"/>
              <a:t>OS Security updates </a:t>
            </a:r>
          </a:p>
          <a:p>
            <a:r>
              <a:rPr lang="en-US" dirty="0" smtClean="0"/>
              <a:t>Audit/Access log monitoring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Cloudwatch</a:t>
            </a:r>
            <a:r>
              <a:rPr lang="en-US" dirty="0" smtClean="0"/>
              <a:t>/</a:t>
            </a:r>
            <a:r>
              <a:rPr lang="en-US" dirty="0" err="1" smtClean="0"/>
              <a:t>CloudTrail</a:t>
            </a:r>
            <a:r>
              <a:rPr lang="en-US" dirty="0" smtClean="0"/>
              <a:t>)</a:t>
            </a:r>
          </a:p>
          <a:p>
            <a:r>
              <a:rPr lang="en-US" dirty="0" smtClean="0"/>
              <a:t>Keep services outside of any public network (</a:t>
            </a:r>
            <a:r>
              <a:rPr lang="en-US" dirty="0" err="1" smtClean="0"/>
              <a:t>eg</a:t>
            </a:r>
            <a:r>
              <a:rPr lang="en-US" dirty="0" smtClean="0"/>
              <a:t> API Gateway)</a:t>
            </a:r>
          </a:p>
          <a:p>
            <a:r>
              <a:rPr lang="en-US" dirty="0" smtClean="0"/>
              <a:t>Compliance with data privacy policies by region</a:t>
            </a:r>
          </a:p>
          <a:p>
            <a:r>
              <a:rPr lang="en-US" dirty="0" smtClean="0"/>
              <a:t>Don’t forget about cloud security!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74" y="3857414"/>
            <a:ext cx="34036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612271" cy="2940764"/>
          </a:xfrm>
        </p:spPr>
        <p:txBody>
          <a:bodyPr>
            <a:normAutofit/>
          </a:bodyPr>
          <a:lstStyle/>
          <a:p>
            <a:r>
              <a:rPr lang="en-US" dirty="0" smtClean="0"/>
              <a:t>Traffic Management for failover and canary testing</a:t>
            </a:r>
          </a:p>
          <a:p>
            <a:r>
              <a:rPr lang="en-US" dirty="0" smtClean="0"/>
              <a:t>Authentication and access control</a:t>
            </a:r>
          </a:p>
          <a:p>
            <a:r>
              <a:rPr lang="en-US" dirty="0" smtClean="0"/>
              <a:t>Version management</a:t>
            </a:r>
          </a:p>
          <a:p>
            <a:r>
              <a:rPr lang="en-US" dirty="0" smtClean="0"/>
              <a:t>Monitoring</a:t>
            </a:r>
          </a:p>
          <a:p>
            <a:r>
              <a:rPr lang="en-US" dirty="0"/>
              <a:t>O</a:t>
            </a:r>
            <a:r>
              <a:rPr lang="en-US" dirty="0" smtClean="0"/>
              <a:t>pportunity to re-evaluate the backend technology 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 err="1" smtClean="0"/>
              <a:t>serverless</a:t>
            </a:r>
            <a:r>
              <a:rPr lang="en-US" dirty="0" smtClean="0"/>
              <a:t>/ec2/</a:t>
            </a:r>
            <a:r>
              <a:rPr lang="en-US" dirty="0" err="1" smtClean="0"/>
              <a:t>ecs</a:t>
            </a:r>
            <a:r>
              <a:rPr lang="en-US" dirty="0" smtClean="0"/>
              <a:t>/</a:t>
            </a:r>
            <a:r>
              <a:rPr lang="en-US" dirty="0" err="1" smtClean="0"/>
              <a:t>eb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Reduce latency with edge location performance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029" y="3190874"/>
            <a:ext cx="985972" cy="119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43207" y="3464608"/>
            <a:ext cx="1113615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API Gateway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590" y="2040231"/>
            <a:ext cx="857848" cy="8578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2413" y="4811275"/>
            <a:ext cx="595202" cy="6802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07814" y="4974787"/>
            <a:ext cx="1304107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Cloudwatch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034174" y="2267693"/>
            <a:ext cx="998592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Lambda</a:t>
            </a:r>
            <a:endParaRPr lang="en-US" dirty="0"/>
          </a:p>
        </p:txBody>
      </p:sp>
      <p:sp>
        <p:nvSpPr>
          <p:cNvPr id="12" name="Cloud 11"/>
          <p:cNvSpPr/>
          <p:nvPr/>
        </p:nvSpPr>
        <p:spPr>
          <a:xfrm>
            <a:off x="11079590" y="5670204"/>
            <a:ext cx="1036380" cy="62416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268634" y="5756268"/>
            <a:ext cx="751751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Other Endpoint</a:t>
            </a:r>
            <a:endParaRPr lang="en-US" sz="1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9590" y="3374853"/>
            <a:ext cx="787180" cy="7871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29947" y="3583777"/>
            <a:ext cx="998592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EC2</a:t>
            </a:r>
            <a:endParaRPr lang="en-US" dirty="0"/>
          </a:p>
        </p:txBody>
      </p:sp>
      <p:sp>
        <p:nvSpPr>
          <p:cNvPr id="16" name="Can 15"/>
          <p:cNvSpPr/>
          <p:nvPr/>
        </p:nvSpPr>
        <p:spPr>
          <a:xfrm>
            <a:off x="9597454" y="2084791"/>
            <a:ext cx="755261" cy="6303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75788" y="2241796"/>
            <a:ext cx="998592" cy="43088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API Gateway Cache</a:t>
            </a:r>
            <a:endParaRPr lang="en-US" sz="11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940" y="3428529"/>
            <a:ext cx="582514" cy="7024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05225" y="3625861"/>
            <a:ext cx="1049943" cy="30777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Cloudfront</a:t>
            </a:r>
            <a:endParaRPr lang="en-US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234" y="3428529"/>
            <a:ext cx="839298" cy="839298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7702826" y="1984361"/>
            <a:ext cx="4367508" cy="3609412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5006" y="1895499"/>
            <a:ext cx="1053934" cy="720705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7494610" y="3848178"/>
            <a:ext cx="590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" idx="2"/>
            <a:endCxn id="8" idx="0"/>
          </p:cNvCxnSpPr>
          <p:nvPr/>
        </p:nvCxnSpPr>
        <p:spPr>
          <a:xfrm flipH="1">
            <a:off x="10000014" y="4384674"/>
            <a:ext cx="1" cy="4266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4" idx="0"/>
          </p:cNvCxnSpPr>
          <p:nvPr/>
        </p:nvCxnSpPr>
        <p:spPr>
          <a:xfrm>
            <a:off x="10000014" y="2781120"/>
            <a:ext cx="1" cy="4097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0493001" y="3779749"/>
            <a:ext cx="590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9006671" y="3787773"/>
            <a:ext cx="590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2" idx="3"/>
          </p:cNvCxnSpPr>
          <p:nvPr/>
        </p:nvCxnSpPr>
        <p:spPr>
          <a:xfrm rot="16200000" flipH="1">
            <a:off x="10317048" y="4425159"/>
            <a:ext cx="1438064" cy="1123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endCxn id="7" idx="2"/>
          </p:cNvCxnSpPr>
          <p:nvPr/>
        </p:nvCxnSpPr>
        <p:spPr>
          <a:xfrm flipV="1">
            <a:off x="10493000" y="2898079"/>
            <a:ext cx="1015514" cy="4603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46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Monitoring</a:t>
            </a:r>
            <a:r>
              <a:rPr lang="en-US" sz="4400" smtClean="0"/>
              <a:t>, Testing, </a:t>
            </a:r>
            <a:r>
              <a:rPr lang="en-US" sz="4400" dirty="0" smtClean="0"/>
              <a:t>and Alerting</a:t>
            </a:r>
            <a:endParaRPr lang="en-US" sz="4400" dirty="0"/>
          </a:p>
        </p:txBody>
      </p:sp>
      <p:sp>
        <p:nvSpPr>
          <p:cNvPr id="3" name="Shape 272"/>
          <p:cNvSpPr txBox="1">
            <a:spLocks/>
          </p:cNvSpPr>
          <p:nvPr/>
        </p:nvSpPr>
        <p:spPr>
          <a:xfrm>
            <a:off x="2428842" y="2190265"/>
            <a:ext cx="7006750" cy="539750"/>
          </a:xfrm>
          <a:prstGeom prst="rect">
            <a:avLst/>
          </a:prstGeom>
          <a:noFill/>
          <a:ln>
            <a:noFill/>
          </a:ln>
        </p:spPr>
        <p:txBody>
          <a:bodyPr lIns="57146" tIns="57146" rIns="57146" bIns="571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" sz="2667"/>
              <a:t>What do we do?</a:t>
            </a:r>
            <a:endParaRPr lang="en" sz="2667" dirty="0"/>
          </a:p>
        </p:txBody>
      </p:sp>
      <p:sp>
        <p:nvSpPr>
          <p:cNvPr id="4" name="Shape 273"/>
          <p:cNvSpPr txBox="1">
            <a:spLocks/>
          </p:cNvSpPr>
          <p:nvPr/>
        </p:nvSpPr>
        <p:spPr>
          <a:xfrm>
            <a:off x="808507" y="2021479"/>
            <a:ext cx="5992343" cy="3804093"/>
          </a:xfrm>
          <a:prstGeom prst="rect">
            <a:avLst/>
          </a:prstGeom>
        </p:spPr>
        <p:txBody>
          <a:bodyPr lIns="57146" tIns="57146" rIns="57146" bIns="5714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dirty="0"/>
              <a:t>Application and Environment Monitoring</a:t>
            </a:r>
            <a:endParaRPr lang="en-US" sz="2000" dirty="0"/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endParaRPr 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 smtClean="0">
                <a:solidFill>
                  <a:schemeClr val="bg1">
                    <a:lumMod val="85000"/>
                  </a:schemeClr>
                </a:solidFill>
              </a:rPr>
              <a:t>Synthetic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: Simulate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user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equests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Cloud Infra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structure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ystem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/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n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etwork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m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onitoring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Real User Experience: Inspect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actual u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ser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raffic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Geographic: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o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utside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i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n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erspective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Application Exceptions: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pplication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ealth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" sz="2000" dirty="0">
                <a:solidFill>
                  <a:schemeClr val="dk1"/>
                </a:solidFill>
              </a:rPr>
              <a:t>Log Analysis: </a:t>
            </a:r>
            <a:r>
              <a:rPr lang="en-US" sz="2000" dirty="0">
                <a:solidFill>
                  <a:schemeClr val="dk1"/>
                </a:solidFill>
              </a:rPr>
              <a:t>l</a:t>
            </a:r>
            <a:r>
              <a:rPr lang="en" sz="2000" dirty="0" err="1">
                <a:solidFill>
                  <a:schemeClr val="dk1"/>
                </a:solidFill>
              </a:rPr>
              <a:t>og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-US" sz="2000" dirty="0">
                <a:solidFill>
                  <a:schemeClr val="dk1"/>
                </a:solidFill>
              </a:rPr>
              <a:t>t</a:t>
            </a:r>
            <a:r>
              <a:rPr lang="en" sz="2000" dirty="0">
                <a:solidFill>
                  <a:schemeClr val="dk1"/>
                </a:solidFill>
              </a:rPr>
              <a:t>rending/</a:t>
            </a:r>
            <a:r>
              <a:rPr lang="en-US" sz="2000" dirty="0">
                <a:solidFill>
                  <a:schemeClr val="dk1"/>
                </a:solidFill>
              </a:rPr>
              <a:t>a</a:t>
            </a:r>
            <a:r>
              <a:rPr lang="en" sz="2000" dirty="0" err="1" smtClean="0">
                <a:solidFill>
                  <a:schemeClr val="dk1"/>
                </a:solidFill>
              </a:rPr>
              <a:t>nalytics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smtClean="0">
                <a:solidFill>
                  <a:schemeClr val="dk1"/>
                </a:solidFill>
              </a:rPr>
              <a:t>as an event stream</a:t>
            </a:r>
          </a:p>
          <a:p>
            <a:pPr marL="380985" indent="-264573">
              <a:lnSpc>
                <a:spcPct val="115000"/>
              </a:lnSpc>
              <a:buClr>
                <a:schemeClr val="dk1"/>
              </a:buClr>
              <a:buSzPct val="100000"/>
              <a:buFontTx/>
              <a:buChar char="●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Security: vulnerability, pen-testing</a:t>
            </a: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spcBef>
                <a:spcPts val="333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PagerDuty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n</a:t>
            </a:r>
            <a:r>
              <a:rPr lang="en" sz="2000" dirty="0" err="1">
                <a:solidFill>
                  <a:schemeClr val="bg1">
                    <a:lumMod val="85000"/>
                  </a:schemeClr>
                </a:solidFill>
              </a:rPr>
              <a:t>otification</a:t>
            </a:r>
            <a:r>
              <a:rPr lang="en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" sz="2000" dirty="0" err="1" smtClean="0">
                <a:solidFill>
                  <a:schemeClr val="bg1">
                    <a:lumMod val="85000"/>
                  </a:schemeClr>
                </a:solidFill>
              </a:rPr>
              <a:t>ystem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80985" indent="-264573">
              <a:lnSpc>
                <a:spcPct val="115000"/>
              </a:lnSpc>
              <a:spcBef>
                <a:spcPts val="333"/>
              </a:spcBef>
              <a:buClr>
                <a:schemeClr val="dk1"/>
              </a:buClr>
              <a:buSzPct val="100000"/>
              <a:buFont typeface="Arial"/>
              <a:buChar char="●"/>
            </a:pPr>
            <a:endParaRPr lang="en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213360611"/>
              </p:ext>
            </p:extLst>
          </p:nvPr>
        </p:nvGraphicFramePr>
        <p:xfrm>
          <a:off x="5268621" y="97313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Shape 2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00708" y="4293848"/>
            <a:ext cx="829875" cy="819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55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716710" y="2398591"/>
            <a:ext cx="10737902" cy="3403968"/>
          </a:xfrm>
          <a:prstGeom prst="roundRect">
            <a:avLst/>
          </a:prstGeom>
          <a:noFill/>
          <a:ln w="28575" cmpd="thickThin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New User Registration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25397" y="4844661"/>
            <a:ext cx="1800225" cy="88820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Config</a:t>
            </a:r>
            <a:r>
              <a:rPr lang="en-US" dirty="0" smtClean="0"/>
              <a:t> Service</a:t>
            </a:r>
          </a:p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41475" y="5940587"/>
            <a:ext cx="1903039" cy="325423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39511" y="2496239"/>
            <a:ext cx="1800225" cy="88335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Account Service</a:t>
            </a:r>
          </a:p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939511" y="4871165"/>
            <a:ext cx="1800225" cy="88820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Reporting Service</a:t>
            </a:r>
          </a:p>
          <a:p>
            <a:pPr algn="ctr"/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371" y="2497778"/>
            <a:ext cx="985972" cy="1193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766" y="3470163"/>
            <a:ext cx="838337" cy="8383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14" y="2265350"/>
            <a:ext cx="1053934" cy="7207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951" y="5010201"/>
            <a:ext cx="582514" cy="702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279" y="5346134"/>
            <a:ext cx="360230" cy="3602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3169" y="5006956"/>
            <a:ext cx="623888" cy="713015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1925397" y="2460503"/>
            <a:ext cx="1800225" cy="901815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Auth</a:t>
            </a:r>
            <a:r>
              <a:rPr lang="en-US" dirty="0" smtClean="0"/>
              <a:t> Service</a:t>
            </a:r>
          </a:p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4898" y="2625703"/>
            <a:ext cx="555570" cy="6666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0621" y="2598815"/>
            <a:ext cx="593853" cy="6666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8779" y="4944710"/>
            <a:ext cx="857848" cy="8578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4094" y="4190934"/>
            <a:ext cx="595202" cy="6802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152" y="2952162"/>
            <a:ext cx="642900" cy="78541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4840" y="5338045"/>
            <a:ext cx="360230" cy="3602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755" y="2940246"/>
            <a:ext cx="360230" cy="3602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9316" y="2932157"/>
            <a:ext cx="360230" cy="3602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945" y="5338045"/>
            <a:ext cx="360230" cy="36023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0506" y="5329956"/>
            <a:ext cx="360230" cy="36023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945" y="2945501"/>
            <a:ext cx="360230" cy="36023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0506" y="2937412"/>
            <a:ext cx="360230" cy="36023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19603" y="1559293"/>
            <a:ext cx="839298" cy="83929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351549" y="2771512"/>
            <a:ext cx="1113615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API Gateway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919495" y="5176756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S3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18411" y="3192920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VPC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706809" y="2746078"/>
            <a:ext cx="137183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Elasticache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037927" y="2737059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RDS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640264" y="5178797"/>
            <a:ext cx="1289698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DynamoDB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919495" y="4354446"/>
            <a:ext cx="1304107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Cloudwatch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9573363" y="5172172"/>
            <a:ext cx="998592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Lambda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943221" y="3709171"/>
            <a:ext cx="60342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bg1">
                  <a:alpha val="0"/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KMS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5994788" y="5940587"/>
            <a:ext cx="4564061" cy="325422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Monolith</a:t>
            </a:r>
            <a:endParaRPr lang="en-US" dirty="0"/>
          </a:p>
        </p:txBody>
      </p:sp>
      <p:cxnSp>
        <p:nvCxnSpPr>
          <p:cNvPr id="62" name="Elbow Connector 61"/>
          <p:cNvCxnSpPr/>
          <p:nvPr/>
        </p:nvCxnSpPr>
        <p:spPr>
          <a:xfrm rot="5400000">
            <a:off x="6659850" y="3500875"/>
            <a:ext cx="419169" cy="4106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5400000">
            <a:off x="4709243" y="3473125"/>
            <a:ext cx="2752078" cy="2492382"/>
          </a:xfrm>
          <a:prstGeom prst="bentConnector3">
            <a:avLst>
              <a:gd name="adj1" fmla="val 456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/>
          <p:nvPr/>
        </p:nvCxnSpPr>
        <p:spPr>
          <a:xfrm rot="10800000" flipV="1">
            <a:off x="3710037" y="3465722"/>
            <a:ext cx="2415816" cy="1377319"/>
          </a:xfrm>
          <a:prstGeom prst="bentConnector3">
            <a:avLst>
              <a:gd name="adj1" fmla="val 590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/>
          <p:nvPr/>
        </p:nvCxnSpPr>
        <p:spPr>
          <a:xfrm rot="10800000">
            <a:off x="5659818" y="2791298"/>
            <a:ext cx="229487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 flipV="1">
            <a:off x="7785152" y="2888373"/>
            <a:ext cx="1498890" cy="218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39" idx="2"/>
            <a:endCxn id="42" idx="3"/>
          </p:cNvCxnSpPr>
          <p:nvPr/>
        </p:nvCxnSpPr>
        <p:spPr>
          <a:xfrm rot="5400000">
            <a:off x="10704165" y="2159590"/>
            <a:ext cx="696087" cy="1174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/>
          <p:nvPr/>
        </p:nvCxnSpPr>
        <p:spPr>
          <a:xfrm flipV="1">
            <a:off x="7765576" y="4705410"/>
            <a:ext cx="1069049" cy="4667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>
            <a:stCxn id="7" idx="3"/>
          </p:cNvCxnSpPr>
          <p:nvPr/>
        </p:nvCxnSpPr>
        <p:spPr>
          <a:xfrm>
            <a:off x="7739736" y="5315269"/>
            <a:ext cx="1082292" cy="3225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/>
          <p:cNvCxnSpPr/>
          <p:nvPr/>
        </p:nvCxnSpPr>
        <p:spPr>
          <a:xfrm>
            <a:off x="7653694" y="3496623"/>
            <a:ext cx="1530329" cy="7287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3402319" y="5940586"/>
            <a:ext cx="1903039" cy="325423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On-</a:t>
            </a:r>
            <a:r>
              <a:rPr lang="en-US" dirty="0" err="1" smtClean="0"/>
              <a:t>Prem</a:t>
            </a:r>
            <a:r>
              <a:rPr lang="en-US" dirty="0" smtClean="0"/>
              <a:t> Services</a:t>
            </a:r>
            <a:endParaRPr lang="en-US" dirty="0"/>
          </a:p>
        </p:txBody>
      </p:sp>
      <p:cxnSp>
        <p:nvCxnSpPr>
          <p:cNvPr id="60" name="Elbow Connector 59"/>
          <p:cNvCxnSpPr/>
          <p:nvPr/>
        </p:nvCxnSpPr>
        <p:spPr>
          <a:xfrm rot="10800000" flipV="1">
            <a:off x="3789445" y="3334257"/>
            <a:ext cx="2150067" cy="17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rot="16200000" flipH="1">
            <a:off x="6717016" y="4108787"/>
            <a:ext cx="1465455" cy="30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endCxn id="59" idx="3"/>
          </p:cNvCxnSpPr>
          <p:nvPr/>
        </p:nvCxnSpPr>
        <p:spPr>
          <a:xfrm rot="16200000" flipH="1">
            <a:off x="9283033" y="4827481"/>
            <a:ext cx="2394127" cy="157506"/>
          </a:xfrm>
          <a:prstGeom prst="bentConnector4">
            <a:avLst>
              <a:gd name="adj1" fmla="val -543"/>
              <a:gd name="adj2" fmla="val 2451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30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Where does this put us?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879" y="1481667"/>
            <a:ext cx="8762242" cy="4887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202882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400" b="1" dirty="0" smtClean="0">
                <a:solidFill>
                  <a:srgbClr val="0070C0"/>
                </a:solidFill>
              </a:rPr>
              <a:t>Bring a </a:t>
            </a:r>
            <a:r>
              <a:rPr lang="is-IS" sz="2400" b="1" dirty="0">
                <a:solidFill>
                  <a:srgbClr val="0070C0"/>
                </a:solidFill>
              </a:rPr>
              <a:t>better experience and value to </a:t>
            </a:r>
            <a:r>
              <a:rPr lang="is-IS" sz="2400" b="1" dirty="0" smtClean="0">
                <a:solidFill>
                  <a:srgbClr val="0070C0"/>
                </a:solidFill>
              </a:rPr>
              <a:t>our...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8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758" y="3024167"/>
            <a:ext cx="10058400" cy="402336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https://thenewstack.io/from-monolith-to-microservices</a:t>
            </a:r>
            <a:r>
              <a:rPr lang="en-US" dirty="0" smtClean="0">
                <a:hlinkClick r:id="rId3"/>
              </a:rPr>
              <a:t>/</a:t>
            </a:r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media.amazonwebservices.com/CloudMigration-main.pdf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https://aws.amazon.com/whitepapers/storage-options-aws-cloud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blog.runscope.com/posts/monolith-microservices-transforming-real-world-ecommerce-platform-using-strangler-pattern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www.slideshare.net/AmazonWebServices/aws-reinvent-2016-from-monolithic-to-microservices-evolving-architecture-patterns-in-the-cloud-arc305</a:t>
            </a:r>
            <a:endParaRPr lang="en-US" dirty="0"/>
          </a:p>
          <a:p>
            <a:r>
              <a:rPr lang="en-US" dirty="0">
                <a:hlinkClick r:id="rId8"/>
              </a:rPr>
              <a:t>https://12factor.net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Shape 9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82039" y="1904083"/>
            <a:ext cx="1738964" cy="2398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95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99314" y="1904083"/>
            <a:ext cx="1756366" cy="2398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955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34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Addendum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2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 Catalyst for Growth &amp; Change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178632" y="2005277"/>
            <a:ext cx="6139543" cy="1754710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Vision</a:t>
            </a:r>
            <a:endParaRPr lang="en-US" b="1" dirty="0"/>
          </a:p>
          <a:p>
            <a:pPr lvl="1"/>
            <a:r>
              <a:rPr lang="en-US" dirty="0" smtClean="0"/>
              <a:t>Move, pivot, grow faster</a:t>
            </a:r>
          </a:p>
          <a:p>
            <a:pPr lvl="1"/>
            <a:r>
              <a:rPr lang="en-US" dirty="0" smtClean="0"/>
              <a:t>Operate reliably and efficiently</a:t>
            </a:r>
          </a:p>
          <a:p>
            <a:pPr lvl="1"/>
            <a:r>
              <a:rPr lang="en-US" dirty="0" smtClean="0"/>
              <a:t>Provide higher uptime with reduced MTTR</a:t>
            </a:r>
          </a:p>
          <a:p>
            <a:pPr lvl="1"/>
            <a:r>
              <a:rPr lang="en-US" sz="2000" b="1" dirty="0" smtClean="0">
                <a:solidFill>
                  <a:srgbClr val="0070C0"/>
                </a:solidFill>
              </a:rPr>
              <a:t>B</a:t>
            </a:r>
            <a:r>
              <a:rPr lang="is-IS" sz="2000" b="1" dirty="0" smtClean="0">
                <a:solidFill>
                  <a:srgbClr val="0070C0"/>
                </a:solidFill>
              </a:rPr>
              <a:t>ring a </a:t>
            </a:r>
            <a:r>
              <a:rPr lang="is-IS" sz="2000" b="1" dirty="0">
                <a:solidFill>
                  <a:srgbClr val="0070C0"/>
                </a:solidFill>
              </a:rPr>
              <a:t>better experience and value to our customers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725" y="2286000"/>
            <a:ext cx="8762242" cy="48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8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10,000ft Projection on Growth &amp; Change</a:t>
            </a:r>
            <a:endParaRPr lang="en-US" sz="4400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1205009" y="1947384"/>
            <a:ext cx="5457524" cy="40233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Culture/People</a:t>
            </a:r>
          </a:p>
          <a:p>
            <a:pPr lvl="1"/>
            <a:r>
              <a:rPr lang="en-US" dirty="0" smtClean="0"/>
              <a:t>Team Organization</a:t>
            </a:r>
          </a:p>
          <a:p>
            <a:pPr lvl="1"/>
            <a:r>
              <a:rPr lang="en-US" dirty="0" smtClean="0"/>
              <a:t>DevOps Culture of Collaboration</a:t>
            </a:r>
          </a:p>
          <a:p>
            <a:r>
              <a:rPr lang="en-US" dirty="0" smtClean="0"/>
              <a:t>Process Improvement</a:t>
            </a:r>
            <a:endParaRPr lang="en-US" dirty="0"/>
          </a:p>
          <a:p>
            <a:pPr lvl="1"/>
            <a:r>
              <a:rPr lang="en-US" dirty="0"/>
              <a:t>Feedback cycle and Continuous </a:t>
            </a:r>
            <a:r>
              <a:rPr lang="en-US" dirty="0" smtClean="0"/>
              <a:t>Improvement</a:t>
            </a:r>
          </a:p>
          <a:p>
            <a:r>
              <a:rPr lang="en-US" dirty="0" smtClean="0"/>
              <a:t>Technology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dirty="0"/>
              <a:t>Data </a:t>
            </a:r>
            <a:r>
              <a:rPr lang="en-US" dirty="0" smtClean="0"/>
              <a:t>and Storage	</a:t>
            </a:r>
            <a:endParaRPr lang="en-US" dirty="0"/>
          </a:p>
          <a:p>
            <a:pPr lvl="1"/>
            <a:r>
              <a:rPr lang="en-US" dirty="0" smtClean="0"/>
              <a:t>Security and Privacy</a:t>
            </a:r>
            <a:endParaRPr lang="en-US" dirty="0"/>
          </a:p>
          <a:p>
            <a:pPr lvl="1"/>
            <a:r>
              <a:rPr lang="en-US" dirty="0" smtClean="0"/>
              <a:t>API </a:t>
            </a:r>
            <a:r>
              <a:rPr lang="en-US" dirty="0"/>
              <a:t>Management</a:t>
            </a:r>
          </a:p>
          <a:p>
            <a:pPr lvl="1"/>
            <a:r>
              <a:rPr lang="en-US" dirty="0"/>
              <a:t>Monitoring and </a:t>
            </a:r>
            <a:r>
              <a:rPr lang="en-US" dirty="0" smtClean="0"/>
              <a:t>Alerting</a:t>
            </a:r>
          </a:p>
          <a:p>
            <a:pPr lvl="1"/>
            <a:r>
              <a:rPr lang="en-US" dirty="0" smtClean="0"/>
              <a:t>CI/CD/CD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347730" y="6356615"/>
            <a:ext cx="2844271" cy="365125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dk1"/>
              </a:buClr>
              <a:buSzPct val="25000"/>
            </a:pPr>
            <a:fld id="{00000000-1234-1234-1234-123412341234}" type="slidenum">
              <a:rPr lang="en-US" sz="18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algn="l">
                <a:buClr>
                  <a:schemeClr val="dk1"/>
                </a:buClr>
                <a:buSzPct val="25000"/>
              </a:pPr>
              <a:t>4</a:t>
            </a:fld>
            <a:endParaRPr lang="en-US" sz="18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7" y="2691790"/>
            <a:ext cx="4673601" cy="3862404"/>
          </a:xfrm>
          <a:prstGeom prst="rect">
            <a:avLst/>
          </a:prstGeom>
          <a:effectLst>
            <a:glow rad="393700">
              <a:schemeClr val="bg1">
                <a:alpha val="40000"/>
              </a:schemeClr>
            </a:glow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15249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7" y="2691790"/>
            <a:ext cx="4673601" cy="3862404"/>
          </a:xfrm>
          <a:prstGeom prst="rect">
            <a:avLst/>
          </a:prstGeom>
          <a:effectLst>
            <a:glow rad="393700">
              <a:schemeClr val="bg1">
                <a:alpha val="11000"/>
              </a:schemeClr>
            </a:glow>
            <a:softEdge rad="1016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I. Why “Some” DevOps First?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126480" y="3256312"/>
            <a:ext cx="5485624" cy="3297882"/>
          </a:xfrm>
          <a:noFill/>
          <a:effectLst>
            <a:glow rad="127000">
              <a:schemeClr val="accent2">
                <a:lumMod val="40000"/>
                <a:lumOff val="60000"/>
              </a:schemeClr>
            </a:glow>
          </a:effectLst>
        </p:spPr>
        <p:txBody>
          <a:bodyPr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sz="24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DevOps:</a:t>
            </a:r>
            <a:endParaRPr lang="en-US" dirty="0" smtClean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>
                <a:solidFill>
                  <a:srgbClr val="FFFF00"/>
                </a:solidFill>
                <a:effectLst>
                  <a:glow rad="254000">
                    <a:schemeClr val="bg1">
                      <a:lumMod val="85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cultural movement</a:t>
            </a:r>
            <a:r>
              <a:rPr lang="en-US" sz="3200" dirty="0">
                <a:solidFill>
                  <a:schemeClr val="tx1"/>
                </a:solidFill>
                <a:effectLst>
                  <a:glow rad="254000">
                    <a:schemeClr val="bg1">
                      <a:lumMod val="85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of communication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, collaboration, and integration between Dev and Ops while automating the process of software and infrastructure changes to bring </a:t>
            </a:r>
            <a:r>
              <a:rPr lang="en-US" sz="3200" dirty="0">
                <a:solidFill>
                  <a:srgbClr val="FFFF00"/>
                </a:solidFill>
                <a:effectLst>
                  <a:glow rad="254000">
                    <a:schemeClr val="bg1">
                      <a:lumMod val="85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value to end </a:t>
            </a:r>
            <a:r>
              <a:rPr lang="en-US" sz="3200" dirty="0" smtClean="0">
                <a:solidFill>
                  <a:srgbClr val="FFFF00"/>
                </a:solidFill>
                <a:effectLst>
                  <a:glow rad="254000">
                    <a:schemeClr val="bg1">
                      <a:lumMod val="85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users</a:t>
            </a:r>
            <a:endParaRPr lang="en-US" sz="3200" dirty="0">
              <a:solidFill>
                <a:srgbClr val="FFFF00"/>
              </a:solidFill>
              <a:effectLst>
                <a:glow rad="254000">
                  <a:schemeClr val="bg1">
                    <a:lumMod val="85000"/>
                  </a:schemeClr>
                </a:glow>
              </a:effectLs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None/>
            </a:pPr>
            <a:r>
              <a:rPr lang="is-IS" dirty="0" smtClean="0">
                <a:solidFill>
                  <a:srgbClr val="FFC000"/>
                </a:solidFill>
                <a:effectLst>
                  <a:glow rad="254000">
                    <a:schemeClr val="tx1">
                      <a:lumMod val="50000"/>
                      <a:lumOff val="50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lang="is-IS" b="1" dirty="0" smtClean="0">
                <a:solidFill>
                  <a:srgbClr val="FFC000"/>
                </a:solidFill>
                <a:effectLst>
                  <a:glow rad="254000">
                    <a:schemeClr val="tx1">
                      <a:lumMod val="50000"/>
                      <a:lumOff val="50000"/>
                    </a:schemeClr>
                  </a:glow>
                </a:effectLst>
                <a:latin typeface="Arial"/>
                <a:ea typeface="Arial"/>
                <a:cs typeface="Arial"/>
                <a:sym typeface="Arial"/>
              </a:rPr>
              <a:t>that is applicable to many technologies and organizations</a:t>
            </a:r>
            <a:endParaRPr lang="en-US" b="1" dirty="0">
              <a:solidFill>
                <a:srgbClr val="FFC000"/>
              </a:solidFill>
              <a:effectLst>
                <a:glow rad="254000">
                  <a:schemeClr val="tx1">
                    <a:lumMod val="50000"/>
                    <a:lumOff val="50000"/>
                  </a:schemeClr>
                </a:glo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1097280" y="1970108"/>
            <a:ext cx="6139543" cy="4351338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70C0"/>
                </a:solidFill>
              </a:rPr>
              <a:t>Culture/People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Team Organization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DevOps Culture of Collaboration</a:t>
            </a:r>
          </a:p>
          <a:p>
            <a:r>
              <a:rPr lang="en-US" dirty="0">
                <a:solidFill>
                  <a:srgbClr val="0070C0"/>
                </a:solidFill>
              </a:rPr>
              <a:t>Process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Feedback cycle and Continuous Improvement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Technology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Architecture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Data and Storage	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Security and Privacy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API Management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Monitoring and Alerting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CI/CD/CD</a:t>
            </a:r>
          </a:p>
        </p:txBody>
      </p:sp>
    </p:spTree>
    <p:extLst>
      <p:ext uri="{BB962C8B-B14F-4D97-AF65-F5344CB8AC3E}">
        <p14:creationId xmlns:p14="http://schemas.microsoft.com/office/powerpoint/2010/main" val="83038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Shape 591"/>
          <p:cNvGrpSpPr/>
          <p:nvPr/>
        </p:nvGrpSpPr>
        <p:grpSpPr>
          <a:xfrm>
            <a:off x="523828" y="2883694"/>
            <a:ext cx="11236205" cy="1937277"/>
            <a:chOff x="1975" y="2088833"/>
            <a:chExt cx="13483446" cy="2324732"/>
          </a:xfrm>
        </p:grpSpPr>
        <p:sp>
          <p:nvSpPr>
            <p:cNvPr id="592" name="Shape 592"/>
            <p:cNvSpPr/>
            <p:nvPr/>
          </p:nvSpPr>
          <p:spPr>
            <a:xfrm>
              <a:off x="1975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Shape 593"/>
            <p:cNvSpPr txBox="1"/>
            <p:nvPr/>
          </p:nvSpPr>
          <p:spPr>
            <a:xfrm>
              <a:off x="342422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Flow of Customer Value</a:t>
              </a:r>
            </a:p>
          </p:txBody>
        </p:sp>
        <p:sp>
          <p:nvSpPr>
            <p:cNvPr id="594" name="Shape 594"/>
            <p:cNvSpPr/>
            <p:nvPr/>
          </p:nvSpPr>
          <p:spPr>
            <a:xfrm>
              <a:off x="1861759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Shape 595"/>
            <p:cNvSpPr txBox="1"/>
            <p:nvPr/>
          </p:nvSpPr>
          <p:spPr>
            <a:xfrm>
              <a:off x="2202208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Autonomy and Alignment</a:t>
              </a:r>
            </a:p>
          </p:txBody>
        </p:sp>
        <p:sp>
          <p:nvSpPr>
            <p:cNvPr id="596" name="Shape 596"/>
            <p:cNvSpPr/>
            <p:nvPr/>
          </p:nvSpPr>
          <p:spPr>
            <a:xfrm>
              <a:off x="3721546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Shape 597"/>
            <p:cNvSpPr txBox="1"/>
            <p:nvPr/>
          </p:nvSpPr>
          <p:spPr>
            <a:xfrm>
              <a:off x="4061996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Backlog improved by learning</a:t>
              </a:r>
            </a:p>
          </p:txBody>
        </p:sp>
        <p:sp>
          <p:nvSpPr>
            <p:cNvPr id="598" name="Shape 598"/>
            <p:cNvSpPr/>
            <p:nvPr/>
          </p:nvSpPr>
          <p:spPr>
            <a:xfrm>
              <a:off x="5581332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Shape 599"/>
            <p:cNvSpPr txBox="1"/>
            <p:nvPr/>
          </p:nvSpPr>
          <p:spPr>
            <a:xfrm>
              <a:off x="5921782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Evidence gathered in production</a:t>
              </a:r>
            </a:p>
          </p:txBody>
        </p:sp>
        <p:sp>
          <p:nvSpPr>
            <p:cNvPr id="600" name="Shape 600"/>
            <p:cNvSpPr/>
            <p:nvPr/>
          </p:nvSpPr>
          <p:spPr>
            <a:xfrm>
              <a:off x="7441117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Shape 601"/>
            <p:cNvSpPr txBox="1"/>
            <p:nvPr/>
          </p:nvSpPr>
          <p:spPr>
            <a:xfrm>
              <a:off x="7781567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Technical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Debt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Control</a:t>
              </a:r>
            </a:p>
          </p:txBody>
        </p:sp>
        <p:sp>
          <p:nvSpPr>
            <p:cNvPr id="602" name="Shape 602"/>
            <p:cNvSpPr/>
            <p:nvPr/>
          </p:nvSpPr>
          <p:spPr>
            <a:xfrm>
              <a:off x="9300903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Shape 603"/>
            <p:cNvSpPr txBox="1"/>
            <p:nvPr/>
          </p:nvSpPr>
          <p:spPr>
            <a:xfrm>
              <a:off x="9641353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 dirty="0">
                  <a:latin typeface="Arial"/>
                  <a:ea typeface="Arial"/>
                  <a:cs typeface="Arial"/>
                  <a:sym typeface="Arial"/>
                </a:rPr>
                <a:t>Live Environment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 dirty="0">
                  <a:latin typeface="Arial"/>
                  <a:ea typeface="Arial"/>
                  <a:cs typeface="Arial"/>
                  <a:sym typeface="Arial"/>
                </a:rPr>
                <a:t>Mindset</a:t>
              </a:r>
            </a:p>
          </p:txBody>
        </p:sp>
        <p:sp>
          <p:nvSpPr>
            <p:cNvPr id="604" name="Shape 604"/>
            <p:cNvSpPr/>
            <p:nvPr/>
          </p:nvSpPr>
          <p:spPr>
            <a:xfrm>
              <a:off x="11160689" y="2088833"/>
              <a:ext cx="2324732" cy="2324732"/>
            </a:xfrm>
            <a:prstGeom prst="ellipse">
              <a:avLst/>
            </a:prstGeom>
            <a:gradFill>
              <a:gsLst>
                <a:gs pos="0">
                  <a:srgbClr val="B9DC8A"/>
                </a:gs>
                <a:gs pos="100000">
                  <a:srgbClr val="9EB3E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lIns="76188" tIns="76188" rIns="76188" bIns="76188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167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Shape 605"/>
            <p:cNvSpPr txBox="1"/>
            <p:nvPr/>
          </p:nvSpPr>
          <p:spPr>
            <a:xfrm>
              <a:off x="11501139" y="2429282"/>
              <a:ext cx="1643832" cy="1643832"/>
            </a:xfrm>
            <a:prstGeom prst="rect">
              <a:avLst/>
            </a:prstGeom>
            <a:noFill/>
            <a:ln>
              <a:noFill/>
            </a:ln>
          </p:spPr>
          <p:txBody>
            <a:bodyPr lIns="106604" tIns="19042" rIns="106604" bIns="190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Flexible</a:t>
              </a:r>
            </a:p>
            <a:p>
              <a:pPr algn="ctr">
                <a:lnSpc>
                  <a:spcPct val="90000"/>
                </a:lnSpc>
                <a:spcBef>
                  <a:spcPts val="525"/>
                </a:spcBef>
                <a:buClr>
                  <a:schemeClr val="dk1"/>
                </a:buClr>
                <a:buSzPct val="25000"/>
              </a:pPr>
              <a:r>
                <a:rPr lang="en-US" sz="1500">
                  <a:latin typeface="Arial"/>
                  <a:ea typeface="Arial"/>
                  <a:cs typeface="Arial"/>
                  <a:sym typeface="Arial"/>
                </a:rPr>
                <a:t>Infrastructure</a:t>
              </a:r>
            </a:p>
          </p:txBody>
        </p:sp>
      </p:grpSp>
      <p:sp>
        <p:nvSpPr>
          <p:cNvPr id="606" name="Shape 606"/>
          <p:cNvSpPr txBox="1"/>
          <p:nvPr/>
        </p:nvSpPr>
        <p:spPr>
          <a:xfrm>
            <a:off x="167926" y="1172781"/>
            <a:ext cx="2874360" cy="1131877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Automated Testing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Continuous Integration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Continuous Deployment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Automated Release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Management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Blue/Green Deployments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 charset="0"/>
                <a:ea typeface="Arial" charset="0"/>
                <a:cs typeface="Arial" charset="0"/>
              </a:rPr>
              <a:t>Chat bots</a:t>
            </a:r>
            <a:endParaRPr lang="en-US" sz="1333" dirty="0">
              <a:latin typeface="Arial" charset="0"/>
              <a:ea typeface="Arial" charset="0"/>
              <a:cs typeface="Arial" charset="0"/>
              <a:sym typeface="Arial"/>
            </a:endParaRPr>
          </a:p>
        </p:txBody>
      </p:sp>
      <p:sp>
        <p:nvSpPr>
          <p:cNvPr id="607" name="Shape 607"/>
          <p:cNvSpPr txBox="1"/>
          <p:nvPr/>
        </p:nvSpPr>
        <p:spPr>
          <a:xfrm>
            <a:off x="1773927" y="5116297"/>
            <a:ext cx="2442200" cy="89768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Agile/Kanban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Journey Teams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Cross Team Collaboration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9652000" y="1149804"/>
            <a:ext cx="2540000" cy="1701199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Infrastructure as Code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/>
              <a:t>Configuration as Code</a:t>
            </a:r>
            <a:endParaRPr lang="en-US" sz="1333" dirty="0">
              <a:sym typeface="Arial"/>
            </a:endParaRP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Leverage Cloud services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Automatic Scaling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Proper environments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Containerization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err="1">
                <a:latin typeface="Arial"/>
                <a:ea typeface="Arial"/>
                <a:cs typeface="Arial"/>
                <a:sym typeface="Arial"/>
              </a:rPr>
              <a:t>Microservices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 Architecture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/>
              <a:t>Chat bots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6422528" y="1137176"/>
            <a:ext cx="2610337" cy="130805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Peer Code Reviews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Automated Testing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Continuous Measurement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Agile Documentation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lang="en-US" sz="1333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Shape 610"/>
          <p:cNvSpPr txBox="1"/>
          <p:nvPr/>
        </p:nvSpPr>
        <p:spPr>
          <a:xfrm>
            <a:off x="5079249" y="4907150"/>
            <a:ext cx="2033501" cy="130805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Experiments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Testing 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in Production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Usage Monitoring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smtClean="0">
                <a:latin typeface="Arial"/>
                <a:ea typeface="Arial"/>
                <a:cs typeface="Arial"/>
                <a:sym typeface="Arial"/>
              </a:rPr>
              <a:t>User Telemetry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Stakeholder </a:t>
            </a: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Feature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flags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Shape 611"/>
          <p:cNvSpPr txBox="1"/>
          <p:nvPr/>
        </p:nvSpPr>
        <p:spPr>
          <a:xfrm>
            <a:off x="3683000" y="1113757"/>
            <a:ext cx="2003925" cy="110286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Usage Monitoring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Telemetry Collection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Testing in Production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Stakeholder Feedback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RCA outcomes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8113818" y="4853662"/>
            <a:ext cx="3076363" cy="1510554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Self Healing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Infrastructure 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as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Code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Shift-left </a:t>
            </a:r>
            <a:r>
              <a:rPr lang="en-US" sz="1333" b="1" dirty="0" smtClean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accountability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Continuous Delivery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Release Management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Configuration as Code</a:t>
            </a:r>
          </a:p>
          <a:p>
            <a:pPr>
              <a:buClr>
                <a:schemeClr val="dk1"/>
              </a:buClr>
              <a:buSzPct val="25000"/>
            </a:pP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Application </a:t>
            </a:r>
            <a:r>
              <a:rPr lang="en-US" sz="1333" dirty="0">
                <a:latin typeface="Arial"/>
                <a:ea typeface="Arial"/>
                <a:cs typeface="Arial"/>
                <a:sym typeface="Arial"/>
              </a:rPr>
              <a:t>Performance </a:t>
            </a:r>
            <a:r>
              <a:rPr lang="en-US" sz="1333" dirty="0" smtClean="0">
                <a:latin typeface="Arial"/>
                <a:ea typeface="Arial"/>
                <a:cs typeface="Arial"/>
                <a:sym typeface="Arial"/>
              </a:rPr>
              <a:t>Management</a:t>
            </a:r>
            <a:endParaRPr lang="en-US" sz="1333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3" name="Shape 613"/>
          <p:cNvCxnSpPr/>
          <p:nvPr/>
        </p:nvCxnSpPr>
        <p:spPr>
          <a:xfrm>
            <a:off x="1460500" y="2270272"/>
            <a:ext cx="0" cy="5872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4" name="Shape 614"/>
          <p:cNvCxnSpPr/>
          <p:nvPr/>
        </p:nvCxnSpPr>
        <p:spPr>
          <a:xfrm>
            <a:off x="6141931" y="4887819"/>
            <a:ext cx="0" cy="293613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5" name="Shape 615"/>
          <p:cNvCxnSpPr/>
          <p:nvPr/>
        </p:nvCxnSpPr>
        <p:spPr>
          <a:xfrm>
            <a:off x="3048000" y="4887818"/>
            <a:ext cx="0" cy="5872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6" name="Shape 616"/>
          <p:cNvCxnSpPr/>
          <p:nvPr/>
        </p:nvCxnSpPr>
        <p:spPr>
          <a:xfrm>
            <a:off x="10795000" y="2690887"/>
            <a:ext cx="0" cy="16661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7" name="Shape 617"/>
          <p:cNvCxnSpPr/>
          <p:nvPr/>
        </p:nvCxnSpPr>
        <p:spPr>
          <a:xfrm>
            <a:off x="7683500" y="2241262"/>
            <a:ext cx="0" cy="587227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8" name="Shape 618"/>
          <p:cNvCxnSpPr/>
          <p:nvPr/>
        </p:nvCxnSpPr>
        <p:spPr>
          <a:xfrm>
            <a:off x="4572000" y="2352238"/>
            <a:ext cx="0" cy="50526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619" name="Shape 619"/>
          <p:cNvCxnSpPr/>
          <p:nvPr/>
        </p:nvCxnSpPr>
        <p:spPr>
          <a:xfrm>
            <a:off x="9207500" y="4853662"/>
            <a:ext cx="3877" cy="25263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33" name="Title 3"/>
          <p:cNvSpPr txBox="1">
            <a:spLocks/>
          </p:cNvSpPr>
          <p:nvPr/>
        </p:nvSpPr>
        <p:spPr>
          <a:xfrm>
            <a:off x="838200" y="365126"/>
            <a:ext cx="10515600" cy="7224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DevOps Principles in Practice – What can we apply?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679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0"/>
      <p:bldP spid="607" grpId="0"/>
      <p:bldP spid="608" grpId="0"/>
      <p:bldP spid="609" grpId="0"/>
      <p:bldP spid="610" grpId="0"/>
      <p:bldP spid="611" grpId="0"/>
      <p:bldP spid="6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202556" y="4980626"/>
            <a:ext cx="3796405" cy="900518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27" name="Shape 527"/>
          <p:cNvSpPr txBox="1"/>
          <p:nvPr/>
        </p:nvSpPr>
        <p:spPr>
          <a:xfrm>
            <a:off x="502644" y="2"/>
            <a:ext cx="11689356" cy="1051558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ct val="25000"/>
            </a:pPr>
            <a:r>
              <a:rPr lang="en-US" sz="4400" dirty="0" smtClean="0">
                <a:latin typeface="+mj-lt"/>
                <a:ea typeface="Arial"/>
                <a:cs typeface="Arial"/>
                <a:sym typeface="Arial"/>
              </a:rPr>
              <a:t>Continuous </a:t>
            </a:r>
            <a:r>
              <a:rPr lang="en-US" sz="4400" dirty="0">
                <a:latin typeface="+mj-lt"/>
                <a:ea typeface="Arial"/>
                <a:cs typeface="Arial"/>
                <a:sym typeface="Arial"/>
              </a:rPr>
              <a:t>Process and </a:t>
            </a:r>
            <a:r>
              <a:rPr lang="en-US" sz="4400" dirty="0" smtClean="0">
                <a:latin typeface="+mj-lt"/>
                <a:ea typeface="Arial"/>
                <a:cs typeface="Arial"/>
                <a:sym typeface="Arial"/>
              </a:rPr>
              <a:t>Culture for a Monolith</a:t>
            </a:r>
            <a:endParaRPr lang="en-US" sz="44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529" name="Shape 529"/>
          <p:cNvSpPr/>
          <p:nvPr/>
        </p:nvSpPr>
        <p:spPr>
          <a:xfrm rot="-5400000">
            <a:off x="646197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Shape 530"/>
          <p:cNvSpPr txBox="1"/>
          <p:nvPr/>
        </p:nvSpPr>
        <p:spPr>
          <a:xfrm>
            <a:off x="521794" y="3993812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</a:p>
        </p:txBody>
      </p:sp>
      <p:sp>
        <p:nvSpPr>
          <p:cNvPr id="531" name="Shape 531"/>
          <p:cNvSpPr/>
          <p:nvPr/>
        </p:nvSpPr>
        <p:spPr>
          <a:xfrm rot="-5400000">
            <a:off x="2172793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2048390" y="3993812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 Review</a:t>
            </a:r>
          </a:p>
        </p:txBody>
      </p:sp>
      <p:sp>
        <p:nvSpPr>
          <p:cNvPr id="533" name="Shape 533"/>
          <p:cNvSpPr/>
          <p:nvPr/>
        </p:nvSpPr>
        <p:spPr>
          <a:xfrm rot="-5400000">
            <a:off x="3696627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Shape 534"/>
          <p:cNvSpPr txBox="1"/>
          <p:nvPr/>
        </p:nvSpPr>
        <p:spPr>
          <a:xfrm>
            <a:off x="3572224" y="3993812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</a:t>
            </a:r>
          </a:p>
        </p:txBody>
      </p:sp>
      <p:sp>
        <p:nvSpPr>
          <p:cNvPr id="535" name="Shape 535"/>
          <p:cNvSpPr/>
          <p:nvPr/>
        </p:nvSpPr>
        <p:spPr>
          <a:xfrm rot="-5400000">
            <a:off x="5760294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Shape 536"/>
          <p:cNvSpPr txBox="1"/>
          <p:nvPr/>
        </p:nvSpPr>
        <p:spPr>
          <a:xfrm>
            <a:off x="5635893" y="3993814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Configure &amp; Deploy</a:t>
            </a:r>
          </a:p>
        </p:txBody>
      </p:sp>
      <p:sp>
        <p:nvSpPr>
          <p:cNvPr id="537" name="Shape 537"/>
          <p:cNvSpPr/>
          <p:nvPr/>
        </p:nvSpPr>
        <p:spPr>
          <a:xfrm rot="-5400000">
            <a:off x="7256439" y="36085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 txBox="1"/>
          <p:nvPr/>
        </p:nvSpPr>
        <p:spPr>
          <a:xfrm>
            <a:off x="7132036" y="3993814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</a:p>
        </p:txBody>
      </p:sp>
      <p:sp>
        <p:nvSpPr>
          <p:cNvPr id="539" name="Shape 539"/>
          <p:cNvSpPr/>
          <p:nvPr/>
        </p:nvSpPr>
        <p:spPr>
          <a:xfrm rot="-5400000">
            <a:off x="9046121" y="3608569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Shape 540"/>
          <p:cNvSpPr txBox="1"/>
          <p:nvPr/>
        </p:nvSpPr>
        <p:spPr>
          <a:xfrm>
            <a:off x="8921719" y="3993812"/>
            <a:ext cx="1076903" cy="615553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&amp; Promote to Prod</a:t>
            </a:r>
          </a:p>
        </p:txBody>
      </p:sp>
      <p:sp>
        <p:nvSpPr>
          <p:cNvPr id="541" name="Shape 541"/>
          <p:cNvSpPr/>
          <p:nvPr/>
        </p:nvSpPr>
        <p:spPr>
          <a:xfrm rot="-5400000">
            <a:off x="9946175" y="1846895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9821771" y="2232137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 &amp; Measure</a:t>
            </a:r>
          </a:p>
        </p:txBody>
      </p:sp>
      <p:sp>
        <p:nvSpPr>
          <p:cNvPr id="543" name="Shape 543"/>
          <p:cNvSpPr/>
          <p:nvPr/>
        </p:nvSpPr>
        <p:spPr>
          <a:xfrm rot="-5400000">
            <a:off x="1723100" y="4819899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Shape 544"/>
          <p:cNvSpPr txBox="1"/>
          <p:nvPr/>
        </p:nvSpPr>
        <p:spPr>
          <a:xfrm>
            <a:off x="1598697" y="5205142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 Branching</a:t>
            </a:r>
          </a:p>
        </p:txBody>
      </p:sp>
      <p:sp>
        <p:nvSpPr>
          <p:cNvPr id="545" name="Shape 545"/>
          <p:cNvSpPr/>
          <p:nvPr/>
        </p:nvSpPr>
        <p:spPr>
          <a:xfrm rot="-5400000">
            <a:off x="3696627" y="47989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FC000"/>
              </a:gs>
              <a:gs pos="100000">
                <a:srgbClr val="FFFF8F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Shape 546"/>
          <p:cNvSpPr txBox="1"/>
          <p:nvPr/>
        </p:nvSpPr>
        <p:spPr>
          <a:xfrm>
            <a:off x="3572224" y="5184212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</a:p>
        </p:txBody>
      </p:sp>
      <p:sp>
        <p:nvSpPr>
          <p:cNvPr id="547" name="Shape 547"/>
          <p:cNvSpPr/>
          <p:nvPr/>
        </p:nvSpPr>
        <p:spPr>
          <a:xfrm rot="-5400000">
            <a:off x="5760294" y="4798970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FFC000"/>
              </a:gs>
              <a:gs pos="100000">
                <a:srgbClr val="FFFF8F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Shape 548"/>
          <p:cNvSpPr txBox="1"/>
          <p:nvPr/>
        </p:nvSpPr>
        <p:spPr>
          <a:xfrm>
            <a:off x="5635893" y="5184213"/>
            <a:ext cx="1076903" cy="256481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Fail Fast</a:t>
            </a:r>
          </a:p>
        </p:txBody>
      </p:sp>
      <p:sp>
        <p:nvSpPr>
          <p:cNvPr id="549" name="Shape 549"/>
          <p:cNvSpPr/>
          <p:nvPr/>
        </p:nvSpPr>
        <p:spPr>
          <a:xfrm rot="-5400000">
            <a:off x="5760294" y="2414154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Shape 550"/>
          <p:cNvSpPr txBox="1"/>
          <p:nvPr/>
        </p:nvSpPr>
        <p:spPr>
          <a:xfrm>
            <a:off x="5635893" y="2799397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Environment</a:t>
            </a:r>
          </a:p>
        </p:txBody>
      </p:sp>
      <p:sp>
        <p:nvSpPr>
          <p:cNvPr id="551" name="Shape 551"/>
          <p:cNvSpPr/>
          <p:nvPr/>
        </p:nvSpPr>
        <p:spPr>
          <a:xfrm rot="-5400000">
            <a:off x="7256439" y="2414154"/>
            <a:ext cx="698498" cy="1206500"/>
          </a:xfrm>
          <a:prstGeom prst="can">
            <a:avLst>
              <a:gd name="adj" fmla="val 25000"/>
            </a:avLst>
          </a:prstGeom>
          <a:gradFill>
            <a:gsLst>
              <a:gs pos="0">
                <a:srgbClr val="E8F3D7"/>
              </a:gs>
              <a:gs pos="100000">
                <a:srgbClr val="6FD2F3"/>
              </a:gs>
            </a:gsLst>
            <a:lin ang="5400000" scaled="0"/>
          </a:gradFill>
          <a:ln w="9525" cap="flat" cmpd="sng">
            <a:solidFill>
              <a:srgbClr val="ECF4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Shape 552"/>
          <p:cNvSpPr txBox="1"/>
          <p:nvPr/>
        </p:nvSpPr>
        <p:spPr>
          <a:xfrm>
            <a:off x="7132036" y="2799397"/>
            <a:ext cx="1076903" cy="436016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1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Confidence</a:t>
            </a:r>
          </a:p>
        </p:txBody>
      </p:sp>
      <p:sp>
        <p:nvSpPr>
          <p:cNvPr id="553" name="Shape 553"/>
          <p:cNvSpPr/>
          <p:nvPr/>
        </p:nvSpPr>
        <p:spPr>
          <a:xfrm>
            <a:off x="5057834" y="2668155"/>
            <a:ext cx="38098" cy="3083314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F2F2F2"/>
              </a:gs>
              <a:gs pos="100000">
                <a:srgbClr val="B5DCFF"/>
              </a:gs>
            </a:gsLst>
            <a:lin ang="5400000" scaled="0"/>
          </a:gradFill>
          <a:ln>
            <a:noFill/>
          </a:ln>
          <a:effectLst>
            <a:outerShdw blurRad="50799" dist="50800" dir="5400000" algn="ctr" rotWithShape="0">
              <a:schemeClr val="lt1"/>
            </a:outerShdw>
          </a:effectLst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8546280" y="2668155"/>
            <a:ext cx="38098" cy="3083314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F2F2F2"/>
              </a:gs>
              <a:gs pos="100000">
                <a:srgbClr val="B5DCFF"/>
              </a:gs>
            </a:gsLst>
            <a:lin ang="5400000" scaled="0"/>
          </a:gradFill>
          <a:ln>
            <a:noFill/>
          </a:ln>
          <a:effectLst>
            <a:outerShdw blurRad="50799" dist="50800" dir="5400000" algn="ctr" rotWithShape="0">
              <a:schemeClr val="lt1"/>
            </a:outerShdw>
          </a:effectLst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4713735" y="5227594"/>
            <a:ext cx="714411" cy="41356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Shape 556"/>
          <p:cNvSpPr/>
          <p:nvPr/>
        </p:nvSpPr>
        <p:spPr>
          <a:xfrm flipH="1">
            <a:off x="8256633" y="4017284"/>
            <a:ext cx="509435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Shape 557"/>
          <p:cNvSpPr/>
          <p:nvPr/>
        </p:nvSpPr>
        <p:spPr>
          <a:xfrm flipH="1">
            <a:off x="6774115" y="4017284"/>
            <a:ext cx="224846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Shape 558"/>
          <p:cNvSpPr/>
          <p:nvPr/>
        </p:nvSpPr>
        <p:spPr>
          <a:xfrm flipH="1">
            <a:off x="4713735" y="4017284"/>
            <a:ext cx="714411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Shape 559"/>
          <p:cNvSpPr/>
          <p:nvPr/>
        </p:nvSpPr>
        <p:spPr>
          <a:xfrm flipH="1">
            <a:off x="3202556" y="4018869"/>
            <a:ext cx="224846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Shape 560"/>
          <p:cNvSpPr/>
          <p:nvPr/>
        </p:nvSpPr>
        <p:spPr>
          <a:xfrm flipH="1">
            <a:off x="1678418" y="4017284"/>
            <a:ext cx="224846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1888342" y="4690833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Shape 562"/>
          <p:cNvSpPr/>
          <p:nvPr/>
        </p:nvSpPr>
        <p:spPr>
          <a:xfrm rot="10800000" flipH="1">
            <a:off x="2268110" y="4690832"/>
            <a:ext cx="408198" cy="2156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Shape 563"/>
          <p:cNvSpPr/>
          <p:nvPr/>
        </p:nvSpPr>
        <p:spPr>
          <a:xfrm>
            <a:off x="5643351" y="3501823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Shape 564"/>
          <p:cNvSpPr/>
          <p:nvPr/>
        </p:nvSpPr>
        <p:spPr>
          <a:xfrm rot="10800000" flipH="1">
            <a:off x="6109544" y="3497896"/>
            <a:ext cx="408198" cy="2156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5919843" y="4695192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7195256" y="3497564"/>
            <a:ext cx="408198" cy="21526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Shape 567"/>
          <p:cNvSpPr/>
          <p:nvPr/>
        </p:nvSpPr>
        <p:spPr>
          <a:xfrm rot="10800000" flipH="1">
            <a:off x="7645599" y="3497563"/>
            <a:ext cx="408198" cy="2156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Shape 568"/>
          <p:cNvSpPr/>
          <p:nvPr/>
        </p:nvSpPr>
        <p:spPr>
          <a:xfrm rot="-5400000">
            <a:off x="2572679" y="4835815"/>
            <a:ext cx="950323" cy="660360"/>
          </a:xfrm>
          <a:prstGeom prst="bentArrow">
            <a:avLst>
              <a:gd name="adj1" fmla="val 30017"/>
              <a:gd name="adj2" fmla="val 27508"/>
              <a:gd name="adj3" fmla="val 25000"/>
              <a:gd name="adj4" fmla="val 4375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Shape 569"/>
          <p:cNvSpPr/>
          <p:nvPr/>
        </p:nvSpPr>
        <p:spPr>
          <a:xfrm rot="10800000">
            <a:off x="6822359" y="4690832"/>
            <a:ext cx="655098" cy="950323"/>
          </a:xfrm>
          <a:prstGeom prst="bentArrow">
            <a:avLst>
              <a:gd name="adj1" fmla="val 30017"/>
              <a:gd name="adj2" fmla="val 27508"/>
              <a:gd name="adj3" fmla="val 25000"/>
              <a:gd name="adj4" fmla="val 4375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Shape 570"/>
          <p:cNvSpPr/>
          <p:nvPr/>
        </p:nvSpPr>
        <p:spPr>
          <a:xfrm rot="10800000">
            <a:off x="7560150" y="2891491"/>
            <a:ext cx="3234456" cy="2749665"/>
          </a:xfrm>
          <a:prstGeom prst="bentArrow">
            <a:avLst>
              <a:gd name="adj1" fmla="val 7727"/>
              <a:gd name="adj2" fmla="val 6422"/>
              <a:gd name="adj3" fmla="val 6324"/>
              <a:gd name="adj4" fmla="val 11218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Shape 571"/>
          <p:cNvSpPr/>
          <p:nvPr/>
        </p:nvSpPr>
        <p:spPr>
          <a:xfrm rot="-9002160" flipH="1">
            <a:off x="6653776" y="3348756"/>
            <a:ext cx="408198" cy="51811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Shape 572"/>
          <p:cNvSpPr/>
          <p:nvPr/>
        </p:nvSpPr>
        <p:spPr>
          <a:xfrm rot="10800000" flipH="1">
            <a:off x="9692176" y="2891490"/>
            <a:ext cx="408198" cy="87898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Shape 573"/>
          <p:cNvSpPr txBox="1"/>
          <p:nvPr/>
        </p:nvSpPr>
        <p:spPr>
          <a:xfrm>
            <a:off x="801238" y="3201590"/>
            <a:ext cx="3432685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Integration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5231021" y="1998141"/>
            <a:ext cx="3182678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Delivery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8345974" y="1511611"/>
            <a:ext cx="3100601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Deployment</a:t>
            </a:r>
          </a:p>
        </p:txBody>
      </p:sp>
      <p:sp>
        <p:nvSpPr>
          <p:cNvPr id="51" name="Shape 558"/>
          <p:cNvSpPr/>
          <p:nvPr/>
        </p:nvSpPr>
        <p:spPr>
          <a:xfrm rot="1966772" flipH="1">
            <a:off x="4689913" y="4632050"/>
            <a:ext cx="714411" cy="41254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6FD2F3"/>
          </a:solidFill>
          <a:ln>
            <a:noFill/>
          </a:ln>
        </p:spPr>
        <p:txBody>
          <a:bodyPr lIns="76188" tIns="38083" rIns="76188" bIns="38083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8039" y="1612650"/>
            <a:ext cx="2905608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3" b="1" dirty="0">
                <a:solidFill>
                  <a:schemeClr val="accent5">
                    <a:lumMod val="75000"/>
                  </a:schemeClr>
                </a:solidFill>
              </a:rPr>
              <a:t>Code Quality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52700" y="5423149"/>
            <a:ext cx="3415043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3" b="1" dirty="0">
                <a:solidFill>
                  <a:schemeClr val="accent5">
                    <a:lumMod val="75000"/>
                  </a:schemeClr>
                </a:solidFill>
              </a:rPr>
              <a:t>Process Quality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841253" y="1051560"/>
            <a:ext cx="3924816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3" b="1" dirty="0">
                <a:solidFill>
                  <a:schemeClr val="accent5">
                    <a:lumMod val="75000"/>
                  </a:schemeClr>
                </a:solidFill>
              </a:rPr>
              <a:t>Functional Quality</a:t>
            </a:r>
          </a:p>
        </p:txBody>
      </p:sp>
      <p:sp>
        <p:nvSpPr>
          <p:cNvPr id="55" name="Shape 573"/>
          <p:cNvSpPr txBox="1"/>
          <p:nvPr/>
        </p:nvSpPr>
        <p:spPr>
          <a:xfrm>
            <a:off x="204099" y="5878700"/>
            <a:ext cx="11694899" cy="384720"/>
          </a:xfrm>
          <a:prstGeom prst="rect">
            <a:avLst/>
          </a:prstGeom>
          <a:noFill/>
          <a:ln>
            <a:noFill/>
          </a:ln>
        </p:spPr>
        <p:txBody>
          <a:bodyPr lIns="76188" tIns="38083" rIns="76188" bIns="38083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23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feedback on technology, culture, documentation, and measurement</a:t>
            </a:r>
          </a:p>
        </p:txBody>
      </p:sp>
    </p:spTree>
    <p:extLst>
      <p:ext uri="{BB962C8B-B14F-4D97-AF65-F5344CB8AC3E}">
        <p14:creationId xmlns:p14="http://schemas.microsoft.com/office/powerpoint/2010/main" val="36441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CF5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CF5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ECF5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53" grpId="0"/>
      <p:bldP spid="54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27" y="2691790"/>
            <a:ext cx="4673601" cy="3862404"/>
          </a:xfrm>
          <a:prstGeom prst="rect">
            <a:avLst/>
          </a:prstGeom>
          <a:effectLst>
            <a:glow rad="393700">
              <a:schemeClr val="bg1">
                <a:alpha val="11000"/>
              </a:schemeClr>
            </a:glow>
            <a:softEdge rad="101600"/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</a:t>
            </a:r>
            <a:r>
              <a:rPr lang="en-US" dirty="0" smtClean="0"/>
              <a:t>II. </a:t>
            </a:r>
            <a:r>
              <a:rPr lang="en-US" dirty="0"/>
              <a:t>Why </a:t>
            </a:r>
            <a:r>
              <a:rPr lang="en-US" dirty="0" smtClean="0"/>
              <a:t>Move to the Cloud?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196216" y="2005277"/>
            <a:ext cx="6139543" cy="4351338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70C0"/>
                </a:solidFill>
              </a:rPr>
              <a:t>Culture/People</a:t>
            </a:r>
          </a:p>
          <a:p>
            <a:pPr lvl="1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Team Organization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DevOps Culture of Collaboration</a:t>
            </a:r>
          </a:p>
          <a:p>
            <a:r>
              <a:rPr lang="en-US" dirty="0">
                <a:solidFill>
                  <a:srgbClr val="0070C0"/>
                </a:solidFill>
              </a:rPr>
              <a:t>Process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Feedback cycle and Continuous Improvement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Technology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Architecture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Data and Storage	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Security and Privacy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API Management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Monitoring and Alerting</a:t>
            </a: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CI/CD/CD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9" name="Cloud 8"/>
          <p:cNvSpPr/>
          <p:nvPr/>
        </p:nvSpPr>
        <p:spPr>
          <a:xfrm>
            <a:off x="6918123" y="3724549"/>
            <a:ext cx="4226125" cy="2730855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glow rad="76200">
              <a:schemeClr val="accent1">
                <a:lumMod val="60000"/>
                <a:lumOff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  <a:p>
            <a:pPr algn="ctr"/>
            <a:endParaRPr lang="en-US" sz="2000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47685" y="4103244"/>
            <a:ext cx="1014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Cloud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6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477" y="6033852"/>
            <a:ext cx="4863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http://</a:t>
            </a:r>
            <a:r>
              <a:rPr lang="en-US" sz="1200" dirty="0" err="1" smtClean="0"/>
              <a:t>media.amazonwebservices.com</a:t>
            </a:r>
            <a:r>
              <a:rPr lang="en-US" sz="1200" dirty="0" smtClean="0"/>
              <a:t>/</a:t>
            </a:r>
            <a:r>
              <a:rPr lang="en-US" sz="1200" dirty="0" err="1" smtClean="0"/>
              <a:t>CloudMigration-main.pdf</a:t>
            </a:r>
            <a:endParaRPr lang="en-US" sz="1200" dirty="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Migrating to the Cloud</a:t>
            </a:r>
            <a:endParaRPr lang="en-US" dirty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572266912"/>
              </p:ext>
            </p:extLst>
          </p:nvPr>
        </p:nvGraphicFramePr>
        <p:xfrm>
          <a:off x="640080" y="2194560"/>
          <a:ext cx="10972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718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26BB2573-6E3B-744D-9B1F-DAE95530A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dgm id="{26BB2573-6E3B-744D-9B1F-DAE95530A0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CE5D51D-F719-444F-ACB9-DD90F2A7CB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dgm id="{9CE5D51D-F719-444F-ACB9-DD90F2A7CB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CD4B21A-6042-8241-809A-933B901DA7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>
                                            <p:graphicEl>
                                              <a:dgm id="{1CD4B21A-6042-8241-809A-933B901DA7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57536ED-7CC6-F240-8981-B1DC0D799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>
                                            <p:graphicEl>
                                              <a:dgm id="{557536ED-7CC6-F240-8981-B1DC0D7997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B5813CB-0BC0-0E4C-BC4D-11A1CB932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>
                                            <p:graphicEl>
                                              <a:dgm id="{5B5813CB-0BC0-0E4C-BC4D-11A1CB932C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5168317-52E2-F244-8D4E-9B6829CB95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>
                                            <p:graphicEl>
                                              <a:dgm id="{C5168317-52E2-F244-8D4E-9B6829CB95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94A6D68-92BF-A544-9623-86B0495617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>
                                            <p:graphicEl>
                                              <a:dgm id="{A94A6D68-92BF-A544-9623-86B0495617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7C24E43-F692-924C-847B-0138E33F99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>
                                            <p:graphicEl>
                                              <a:dgm id="{E7C24E43-F692-924C-847B-0138E33F99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3962</TotalTime>
  <Words>2404</Words>
  <Application>Microsoft Macintosh PowerPoint</Application>
  <PresentationFormat>Widescreen</PresentationFormat>
  <Paragraphs>576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Calibri Light</vt:lpstr>
      <vt:lpstr>Wingdings</vt:lpstr>
      <vt:lpstr>Arial</vt:lpstr>
      <vt:lpstr>Retrospect</vt:lpstr>
      <vt:lpstr>On-premise Monolith to Microservices in the Cloud</vt:lpstr>
      <vt:lpstr>Assumptions</vt:lpstr>
      <vt:lpstr>PowerPoint Presentation</vt:lpstr>
      <vt:lpstr>10,000ft Projection on Growth &amp; Change</vt:lpstr>
      <vt:lpstr>Phase I. Why “Some” DevOps First?</vt:lpstr>
      <vt:lpstr>PowerPoint Presentation</vt:lpstr>
      <vt:lpstr>PowerPoint Presentation</vt:lpstr>
      <vt:lpstr>Phase II. Why Move to the Cloud?</vt:lpstr>
      <vt:lpstr>Migrating to the Cloud</vt:lpstr>
      <vt:lpstr>Monolith On-prem</vt:lpstr>
      <vt:lpstr>Monolith in the Cloud</vt:lpstr>
      <vt:lpstr>Post Migration Critical Milestones</vt:lpstr>
      <vt:lpstr>Phase III. Why Move to Microservices?</vt:lpstr>
      <vt:lpstr>PowerPoint Presentation</vt:lpstr>
      <vt:lpstr>Reorganize into Teams</vt:lpstr>
      <vt:lpstr>Migration Approach in Cloud</vt:lpstr>
      <vt:lpstr>Architecture</vt:lpstr>
      <vt:lpstr>12 Factor App</vt:lpstr>
      <vt:lpstr>Data and Storage</vt:lpstr>
      <vt:lpstr>Security and Privacy </vt:lpstr>
      <vt:lpstr>API Management</vt:lpstr>
      <vt:lpstr>Monitoring, Testing, and Alerting</vt:lpstr>
      <vt:lpstr>Sample New User Registration</vt:lpstr>
      <vt:lpstr>PowerPoint Presentation</vt:lpstr>
      <vt:lpstr>References</vt:lpstr>
      <vt:lpstr>Q &amp; A</vt:lpstr>
      <vt:lpstr>Addendum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Move to Microservices?</dc:title>
  <dc:creator>Microsoft Office User</dc:creator>
  <cp:lastModifiedBy>Microsoft Office User</cp:lastModifiedBy>
  <cp:revision>123</cp:revision>
  <cp:lastPrinted>2017-09-25T23:49:35Z</cp:lastPrinted>
  <dcterms:created xsi:type="dcterms:W3CDTF">2017-09-25T07:02:18Z</dcterms:created>
  <dcterms:modified xsi:type="dcterms:W3CDTF">2017-10-03T05:27:23Z</dcterms:modified>
</cp:coreProperties>
</file>